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35EAE-0BC1-4F0A-8A5E-57B99F78E569}" v="9" dt="2022-05-06T18:06:06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oore" userId="410b7228-d69f-446c-80ed-4e7d46d46328" providerId="ADAL" clId="{0DF35EAE-0BC1-4F0A-8A5E-57B99F78E569}"/>
    <pc:docChg chg="modSld modMainMaster">
      <pc:chgData name="Lauren Moore" userId="410b7228-d69f-446c-80ed-4e7d46d46328" providerId="ADAL" clId="{0DF35EAE-0BC1-4F0A-8A5E-57B99F78E569}" dt="2022-05-06T18:06:06.906" v="9" actId="2711"/>
      <pc:docMkLst>
        <pc:docMk/>
      </pc:docMkLst>
      <pc:sldChg chg="modSp mod">
        <pc:chgData name="Lauren Moore" userId="410b7228-d69f-446c-80ed-4e7d46d46328" providerId="ADAL" clId="{0DF35EAE-0BC1-4F0A-8A5E-57B99F78E569}" dt="2022-05-06T18:04:06.842" v="0" actId="2711"/>
        <pc:sldMkLst>
          <pc:docMk/>
          <pc:sldMk cId="1991318238" sldId="258"/>
        </pc:sldMkLst>
        <pc:spChg chg="mod">
          <ac:chgData name="Lauren Moore" userId="410b7228-d69f-446c-80ed-4e7d46d46328" providerId="ADAL" clId="{0DF35EAE-0BC1-4F0A-8A5E-57B99F78E569}" dt="2022-05-06T18:04:06.842" v="0" actId="2711"/>
          <ac:spMkLst>
            <pc:docMk/>
            <pc:sldMk cId="1991318238" sldId="258"/>
            <ac:spMk id="5" creationId="{698DF1F7-654E-450D-404D-810AF6F50C60}"/>
          </ac:spMkLst>
        </pc:spChg>
      </pc:sldChg>
      <pc:sldMasterChg chg="modSldLayout">
        <pc:chgData name="Lauren Moore" userId="410b7228-d69f-446c-80ed-4e7d46d46328" providerId="ADAL" clId="{0DF35EAE-0BC1-4F0A-8A5E-57B99F78E569}" dt="2022-05-06T18:06:06.906" v="9" actId="2711"/>
        <pc:sldMasterMkLst>
          <pc:docMk/>
          <pc:sldMasterMk cId="2921251798" sldId="2147483648"/>
        </pc:sldMasterMkLst>
        <pc:sldLayoutChg chg="modSp">
          <pc:chgData name="Lauren Moore" userId="410b7228-d69f-446c-80ed-4e7d46d46328" providerId="ADAL" clId="{0DF35EAE-0BC1-4F0A-8A5E-57B99F78E569}" dt="2022-05-06T18:05:12.597" v="1" actId="2711"/>
          <pc:sldLayoutMkLst>
            <pc:docMk/>
            <pc:sldMasterMk cId="2921251798" sldId="2147483648"/>
            <pc:sldLayoutMk cId="1047704751" sldId="2147483650"/>
          </pc:sldLayoutMkLst>
          <pc:spChg chg="mod">
            <ac:chgData name="Lauren Moore" userId="410b7228-d69f-446c-80ed-4e7d46d46328" providerId="ADAL" clId="{0DF35EAE-0BC1-4F0A-8A5E-57B99F78E569}" dt="2022-05-06T18:05:12.597" v="1" actId="2711"/>
            <ac:spMkLst>
              <pc:docMk/>
              <pc:sldMasterMk cId="2921251798" sldId="2147483648"/>
              <pc:sldLayoutMk cId="1047704751" sldId="2147483650"/>
              <ac:spMk id="3" creationId="{30ABF64C-8414-9E4D-962E-017B7EB15FEE}"/>
            </ac:spMkLst>
          </pc:spChg>
        </pc:sldLayoutChg>
        <pc:sldLayoutChg chg="modSp">
          <pc:chgData name="Lauren Moore" userId="410b7228-d69f-446c-80ed-4e7d46d46328" providerId="ADAL" clId="{0DF35EAE-0BC1-4F0A-8A5E-57B99F78E569}" dt="2022-05-06T18:05:46.302" v="6" actId="2711"/>
          <pc:sldLayoutMkLst>
            <pc:docMk/>
            <pc:sldMasterMk cId="2921251798" sldId="2147483648"/>
            <pc:sldLayoutMk cId="3448105374" sldId="2147483652"/>
          </pc:sldLayoutMkLst>
          <pc:spChg chg="mod">
            <ac:chgData name="Lauren Moore" userId="410b7228-d69f-446c-80ed-4e7d46d46328" providerId="ADAL" clId="{0DF35EAE-0BC1-4F0A-8A5E-57B99F78E569}" dt="2022-05-06T18:05:42.120" v="5" actId="2711"/>
            <ac:spMkLst>
              <pc:docMk/>
              <pc:sldMasterMk cId="2921251798" sldId="2147483648"/>
              <pc:sldLayoutMk cId="3448105374" sldId="2147483652"/>
              <ac:spMk id="3" creationId="{75F4D2BE-6F9D-010A-0369-57808749A146}"/>
            </ac:spMkLst>
          </pc:spChg>
          <pc:spChg chg="mod">
            <ac:chgData name="Lauren Moore" userId="410b7228-d69f-446c-80ed-4e7d46d46328" providerId="ADAL" clId="{0DF35EAE-0BC1-4F0A-8A5E-57B99F78E569}" dt="2022-05-06T18:05:46.302" v="6" actId="2711"/>
            <ac:spMkLst>
              <pc:docMk/>
              <pc:sldMasterMk cId="2921251798" sldId="2147483648"/>
              <pc:sldLayoutMk cId="3448105374" sldId="2147483652"/>
              <ac:spMk id="4" creationId="{E831E711-419C-1B39-6F1B-650A9545D184}"/>
            </ac:spMkLst>
          </pc:spChg>
        </pc:sldLayoutChg>
        <pc:sldLayoutChg chg="modSp">
          <pc:chgData name="Lauren Moore" userId="410b7228-d69f-446c-80ed-4e7d46d46328" providerId="ADAL" clId="{0DF35EAE-0BC1-4F0A-8A5E-57B99F78E569}" dt="2022-05-06T18:06:06.906" v="9" actId="2711"/>
          <pc:sldLayoutMkLst>
            <pc:docMk/>
            <pc:sldMasterMk cId="2921251798" sldId="2147483648"/>
            <pc:sldLayoutMk cId="3453420373" sldId="2147483657"/>
          </pc:sldLayoutMkLst>
          <pc:spChg chg="mod">
            <ac:chgData name="Lauren Moore" userId="410b7228-d69f-446c-80ed-4e7d46d46328" providerId="ADAL" clId="{0DF35EAE-0BC1-4F0A-8A5E-57B99F78E569}" dt="2022-05-06T18:06:06.906" v="9" actId="2711"/>
            <ac:spMkLst>
              <pc:docMk/>
              <pc:sldMasterMk cId="2921251798" sldId="2147483648"/>
              <pc:sldLayoutMk cId="3453420373" sldId="2147483657"/>
              <ac:spMk id="4" creationId="{A6D2F0D0-2C11-8BB8-BA2F-B16645E54724}"/>
            </ac:spMkLst>
          </pc:spChg>
        </pc:sldLayoutChg>
        <pc:sldLayoutChg chg="modSp">
          <pc:chgData name="Lauren Moore" userId="410b7228-d69f-446c-80ed-4e7d46d46328" providerId="ADAL" clId="{0DF35EAE-0BC1-4F0A-8A5E-57B99F78E569}" dt="2022-05-06T18:05:18.770" v="2" actId="2711"/>
          <pc:sldLayoutMkLst>
            <pc:docMk/>
            <pc:sldMasterMk cId="2921251798" sldId="2147483648"/>
            <pc:sldLayoutMk cId="2944836213" sldId="2147483658"/>
          </pc:sldLayoutMkLst>
          <pc:spChg chg="mod">
            <ac:chgData name="Lauren Moore" userId="410b7228-d69f-446c-80ed-4e7d46d46328" providerId="ADAL" clId="{0DF35EAE-0BC1-4F0A-8A5E-57B99F78E569}" dt="2022-05-06T18:05:18.770" v="2" actId="2711"/>
            <ac:spMkLst>
              <pc:docMk/>
              <pc:sldMasterMk cId="2921251798" sldId="2147483648"/>
              <pc:sldLayoutMk cId="2944836213" sldId="2147483658"/>
              <ac:spMk id="3" creationId="{30ABF64C-8414-9E4D-962E-017B7EB15FEE}"/>
            </ac:spMkLst>
          </pc:spChg>
        </pc:sldLayoutChg>
        <pc:sldLayoutChg chg="modSp">
          <pc:chgData name="Lauren Moore" userId="410b7228-d69f-446c-80ed-4e7d46d46328" providerId="ADAL" clId="{0DF35EAE-0BC1-4F0A-8A5E-57B99F78E569}" dt="2022-05-06T18:05:30.581" v="4" actId="2711"/>
          <pc:sldLayoutMkLst>
            <pc:docMk/>
            <pc:sldMasterMk cId="2921251798" sldId="2147483648"/>
            <pc:sldLayoutMk cId="2847505695" sldId="2147483659"/>
          </pc:sldLayoutMkLst>
          <pc:spChg chg="mod">
            <ac:chgData name="Lauren Moore" userId="410b7228-d69f-446c-80ed-4e7d46d46328" providerId="ADAL" clId="{0DF35EAE-0BC1-4F0A-8A5E-57B99F78E569}" dt="2022-05-06T18:05:30.581" v="4" actId="2711"/>
            <ac:spMkLst>
              <pc:docMk/>
              <pc:sldMasterMk cId="2921251798" sldId="2147483648"/>
              <pc:sldLayoutMk cId="2847505695" sldId="2147483659"/>
              <ac:spMk id="3" creationId="{30ABF64C-8414-9E4D-962E-017B7EB15FEE}"/>
            </ac:spMkLst>
          </pc:spChg>
        </pc:sldLayoutChg>
        <pc:sldLayoutChg chg="modSp">
          <pc:chgData name="Lauren Moore" userId="410b7228-d69f-446c-80ed-4e7d46d46328" providerId="ADAL" clId="{0DF35EAE-0BC1-4F0A-8A5E-57B99F78E569}" dt="2022-05-06T18:06:00.245" v="8" actId="2711"/>
          <pc:sldLayoutMkLst>
            <pc:docMk/>
            <pc:sldMasterMk cId="2921251798" sldId="2147483648"/>
            <pc:sldLayoutMk cId="4116995216" sldId="2147483660"/>
          </pc:sldLayoutMkLst>
          <pc:spChg chg="mod">
            <ac:chgData name="Lauren Moore" userId="410b7228-d69f-446c-80ed-4e7d46d46328" providerId="ADAL" clId="{0DF35EAE-0BC1-4F0A-8A5E-57B99F78E569}" dt="2022-05-06T18:05:53.163" v="7" actId="2711"/>
            <ac:spMkLst>
              <pc:docMk/>
              <pc:sldMasterMk cId="2921251798" sldId="2147483648"/>
              <pc:sldLayoutMk cId="4116995216" sldId="2147483660"/>
              <ac:spMk id="3" creationId="{75F4D2BE-6F9D-010A-0369-57808749A146}"/>
            </ac:spMkLst>
          </pc:spChg>
          <pc:spChg chg="mod">
            <ac:chgData name="Lauren Moore" userId="410b7228-d69f-446c-80ed-4e7d46d46328" providerId="ADAL" clId="{0DF35EAE-0BC1-4F0A-8A5E-57B99F78E569}" dt="2022-05-06T18:06:00.245" v="8" actId="2711"/>
            <ac:spMkLst>
              <pc:docMk/>
              <pc:sldMasterMk cId="2921251798" sldId="2147483648"/>
              <pc:sldLayoutMk cId="4116995216" sldId="2147483660"/>
              <ac:spMk id="4" creationId="{E831E711-419C-1B39-6F1B-650A9545D18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4F3C910-D678-4B64-FE5D-D2CA82772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3E5E99-C99A-B1C0-BB07-536844FD5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A25FF-6CAD-AEA0-9416-D8A2FCC07C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0744" y="1122363"/>
            <a:ext cx="9287256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ITC Officina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C71D0-A9FB-ED32-7EBE-FA6F0E664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ITC Officin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8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09412C1-D67A-C66E-424F-5F6C3E397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50B6D-6729-90BF-9309-A994AE9B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10515600" cy="831152"/>
          </a:xfrm>
        </p:spPr>
        <p:txBody>
          <a:bodyPr/>
          <a:lstStyle>
            <a:lvl1pPr>
              <a:defRPr>
                <a:latin typeface="ITC Officina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BF64C-8414-9E4D-962E-017B7EB1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70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FCF86F2-2163-5C83-36AA-850F645F0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50B6D-6729-90BF-9309-A994AE9B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10515600" cy="831152"/>
          </a:xfrm>
        </p:spPr>
        <p:txBody>
          <a:bodyPr/>
          <a:lstStyle>
            <a:lvl1pPr>
              <a:defRPr>
                <a:latin typeface="ITC Officina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BF64C-8414-9E4D-962E-017B7EB1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83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FBC2B93-DC85-ED6F-F619-409FDD096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50B6D-6729-90BF-9309-A994AE9B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10515600" cy="831152"/>
          </a:xfrm>
        </p:spPr>
        <p:txBody>
          <a:bodyPr/>
          <a:lstStyle>
            <a:lvl1pPr>
              <a:defRPr>
                <a:latin typeface="ITC Officina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BF64C-8414-9E4D-962E-017B7EB1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50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8673834-ADE1-4C0A-5BD6-034EA5EE6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1C01-2AAF-0291-1527-9AE94F9F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10515600" cy="831152"/>
          </a:xfrm>
        </p:spPr>
        <p:txBody>
          <a:bodyPr/>
          <a:lstStyle>
            <a:lvl1pPr>
              <a:defRPr>
                <a:latin typeface="ITC Officina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D2BE-6F9D-010A-0369-57808749A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1E711-419C-1B39-6F1B-650A9545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10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67AC547-8B58-6361-FC35-5A1420A87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1C01-2AAF-0291-1527-9AE94F9F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536"/>
            <a:ext cx="10515600" cy="831152"/>
          </a:xfrm>
        </p:spPr>
        <p:txBody>
          <a:bodyPr/>
          <a:lstStyle>
            <a:lvl1pPr>
              <a:defRPr>
                <a:latin typeface="ITC Officina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D2BE-6F9D-010A-0369-57808749A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1E711-419C-1B39-6F1B-650A9545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99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07E79BA-4C5D-43B6-6C0F-1338C3013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CF061-53AD-2F54-A096-9E98D6C5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ITC Officina Sans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C8DBF-3E54-431F-0322-3AA68BD89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2F0D0-2C11-8BB8-BA2F-B16645E54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42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322C4-0CC8-54AB-1A3D-5F389902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FE2D-6ABD-5ED0-A96A-13B1A1DC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93BD-97C5-81A5-48A9-DCC3B3BD7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0F58D-72D0-4EEB-99EF-6AC89190C61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7B6D1-0D08-F084-FEDA-D6F221B0D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FCFBE-9101-3E2F-0710-CBF47791D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BA5E-2CD9-401D-A628-753C43FF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8" r:id="rId4"/>
    <p:sldLayoutId id="2147483659" r:id="rId5"/>
    <p:sldLayoutId id="2147483652" r:id="rId6"/>
    <p:sldLayoutId id="2147483660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60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35D6-3FAA-0014-CCA8-62F1F163A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6A152-686E-B666-E85F-382BE3119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2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A2E2A7-7B3D-6A0D-198D-39705421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8DF1F7-654E-450D-404D-810AF6F5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01E917-089C-27A7-7EDE-C8F402FD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B2754-FB4B-F879-4DBF-8C9F7C54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5563E3-3006-7A3D-95F1-A914568E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C7486C-5BAF-82C6-F205-88847CEED0A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29AB8D-5C5C-C566-CC36-57E03BEEA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7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36003A-8037-F28E-7807-A644BAB9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469DD-E616-F2A0-D9B3-7E5BD8F51C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564D57-CA8F-4BFA-300A-FA9A8834D2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0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E65EE-1325-990C-D4B3-9CB64F9A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9815D-1FE5-A86F-ACC8-C52D39EDFD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AF0725-8C1E-F00F-A59D-8F91CA9901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50C0D-683B-969A-63B7-9579ECA2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2FB05-0F17-4ECC-0DFB-AC8EE573E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2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8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ITC Officina Sans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Moore</dc:creator>
  <cp:lastModifiedBy>Lauren Moore</cp:lastModifiedBy>
  <cp:revision>1</cp:revision>
  <dcterms:created xsi:type="dcterms:W3CDTF">2022-05-06T17:54:17Z</dcterms:created>
  <dcterms:modified xsi:type="dcterms:W3CDTF">2022-05-06T18:06:09Z</dcterms:modified>
</cp:coreProperties>
</file>