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59" r:id="rId6"/>
    <p:sldId id="263" r:id="rId7"/>
    <p:sldId id="264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AFB0C90B-FDD5-CA68-50B1-027FCEB159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97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9917E-9015-2F96-844B-CEED5639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158F3-DB3A-5A28-D749-A674C65FD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796-1EEE-CC2A-3A82-35E037A0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2A7A6-3973-41F8-AF08-BAEE06AE75FB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89E9A-3FA9-9EFC-179E-010B4301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26068-E4B2-553C-67FE-AD102341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1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plant&#10;&#10;Description automatically generated">
            <a:extLst>
              <a:ext uri="{FF2B5EF4-FFF2-40B4-BE49-F238E27FC236}">
                <a16:creationId xmlns:a16="http://schemas.microsoft.com/office/drawing/2014/main" id="{194E9F72-82C0-F230-5DE5-2A8E867549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437030-FE39-E070-E0AD-61D0E791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181" y="3876231"/>
            <a:ext cx="8787638" cy="841438"/>
          </a:xfrm>
        </p:spPr>
        <p:txBody>
          <a:bodyPr anchor="b">
            <a:normAutofit/>
          </a:bodyPr>
          <a:lstStyle>
            <a:lvl1pPr>
              <a:defRPr sz="4800">
                <a:latin typeface="ITC Officina Sans Std Book" panose="000008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95DAF-CB54-B905-A4F3-87EB76D7E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2181" y="5120132"/>
            <a:ext cx="8787638" cy="540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0A2AD-E05E-D9B8-5E7B-FC366F3B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9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C397A48-8F77-400B-292C-AEE939442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50067C-42E5-22F0-EECA-9DBC47993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352" y="895350"/>
            <a:ext cx="10515600" cy="1325563"/>
          </a:xfrm>
        </p:spPr>
        <p:txBody>
          <a:bodyPr/>
          <a:lstStyle>
            <a:lvl1pPr>
              <a:defRPr>
                <a:latin typeface="ITC Officina Sans Std Book" panose="000008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E3B6B-E8DC-37AC-A59E-BB52AB700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52" y="2378075"/>
            <a:ext cx="10515600" cy="3158332"/>
          </a:xfrm>
        </p:spPr>
        <p:txBody>
          <a:bodyPr/>
          <a:lstStyle>
            <a:lvl1pPr>
              <a:defRPr>
                <a:latin typeface="ITC Officina Sans Std Book" panose="00000800000000000000" pitchFamily="50" charset="0"/>
              </a:defRPr>
            </a:lvl1pPr>
            <a:lvl2pPr>
              <a:defRPr>
                <a:latin typeface="ITC Officina Sans Std Book" panose="00000800000000000000" pitchFamily="50" charset="0"/>
              </a:defRPr>
            </a:lvl2pPr>
            <a:lvl3pPr>
              <a:defRPr>
                <a:latin typeface="ITC Officina Sans Std Book" panose="00000800000000000000" pitchFamily="50" charset="0"/>
              </a:defRPr>
            </a:lvl3pPr>
            <a:lvl4pPr>
              <a:defRPr>
                <a:latin typeface="ITC Officina Sans Std Book" panose="00000800000000000000" pitchFamily="50" charset="0"/>
              </a:defRPr>
            </a:lvl4pPr>
            <a:lvl5pPr>
              <a:defRPr>
                <a:latin typeface="ITC Officina Sans Std Book" panose="000008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B1BCD-1C21-F3C6-CCB9-88E49FA9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67216" y="6014641"/>
            <a:ext cx="2743200" cy="365125"/>
          </a:xfrm>
        </p:spPr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5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012B94B-A21F-152D-CEDD-80372AF0F1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539D46-B2AE-A9DF-3DD3-D9A996E0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ITC Officina Sans Std Book" panose="000008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FE6A8-7BA0-C8DA-1025-A37190FD0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ITC Officina Sans Std Book" panose="000008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BB18-50FE-6FA9-25BF-264BBD7CD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ITC Officina Sans Std Book" panose="00000800000000000000" pitchFamily="50" charset="0"/>
              </a:defRPr>
            </a:lvl1pPr>
            <a:lvl2pPr>
              <a:defRPr>
                <a:latin typeface="ITC Officina Sans Std Book" panose="00000800000000000000" pitchFamily="50" charset="0"/>
              </a:defRPr>
            </a:lvl2pPr>
            <a:lvl3pPr>
              <a:defRPr>
                <a:latin typeface="ITC Officina Sans Std Book" panose="00000800000000000000" pitchFamily="50" charset="0"/>
              </a:defRPr>
            </a:lvl3pPr>
            <a:lvl4pPr>
              <a:defRPr>
                <a:latin typeface="ITC Officina Sans Std Book" panose="00000800000000000000" pitchFamily="50" charset="0"/>
              </a:defRPr>
            </a:lvl4pPr>
            <a:lvl5pPr>
              <a:defRPr>
                <a:latin typeface="ITC Officina Sans Std Book" panose="000008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6C4E3-4129-2B43-8367-66DD4D2FE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ITC Officina Sans Std Book" panose="000008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B53B2-13D6-B7C2-4B92-A460CE113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ITC Officina Sans Std Book" panose="00000800000000000000" pitchFamily="50" charset="0"/>
              </a:defRPr>
            </a:lvl1pPr>
            <a:lvl2pPr>
              <a:defRPr>
                <a:latin typeface="ITC Officina Sans Std Book" panose="00000800000000000000" pitchFamily="50" charset="0"/>
              </a:defRPr>
            </a:lvl2pPr>
            <a:lvl3pPr>
              <a:defRPr>
                <a:latin typeface="ITC Officina Sans Std Book" panose="00000800000000000000" pitchFamily="50" charset="0"/>
              </a:defRPr>
            </a:lvl3pPr>
            <a:lvl4pPr>
              <a:defRPr>
                <a:latin typeface="ITC Officina Sans Std Book" panose="00000800000000000000" pitchFamily="50" charset="0"/>
              </a:defRPr>
            </a:lvl4pPr>
            <a:lvl5pPr>
              <a:defRPr>
                <a:latin typeface="ITC Officina Sans Std Book" panose="000008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0C4A3-07EA-81B1-9D85-94167326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4468" y="6341269"/>
            <a:ext cx="655320" cy="365125"/>
          </a:xfrm>
        </p:spPr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4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0814F48E-8C1B-A1DD-09FC-4D7B6C20A9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04E6F2-174A-FFF1-9BF7-8F672BD09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14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73E4E-0BD4-E1F8-860C-106DC2FDA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4497"/>
            <a:ext cx="5181600" cy="39808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07040-8CE0-33AC-0270-37E6C028B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4497"/>
            <a:ext cx="5181600" cy="39808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0364-B640-8D83-C403-0EEE3111F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9404" y="6106636"/>
            <a:ext cx="2743200" cy="365125"/>
          </a:xfrm>
        </p:spPr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4D25FF0-D002-4B5C-A7C0-D614DEA6C5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BB9EB-AA49-36D1-F3C5-2467DB97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2024" y="6237478"/>
            <a:ext cx="530352" cy="365125"/>
          </a:xfrm>
        </p:spPr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3DC5CC3-79BA-2905-386C-4475764766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313" y="1611187"/>
            <a:ext cx="10872787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41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C16E53F-DFB4-9E78-D95B-E56D0C1704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BB9EB-AA49-36D1-F3C5-2467DB97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2024" y="6237478"/>
            <a:ext cx="530352" cy="365125"/>
          </a:xfrm>
        </p:spPr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B1EF53-079E-8385-7C71-4D469AF025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313" y="1611187"/>
            <a:ext cx="10872787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005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78F4-3984-11BA-4DB8-CB13ED336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A7A6B-321C-7F34-5B1A-0B45358FD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CFDD8E-23D0-2CFC-251C-C162AA91B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F82AD-6227-92CD-B75C-089778AC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2A7A6-3973-41F8-AF08-BAEE06AE75FB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83CF6-EDBE-9C1A-95C7-3E292120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68BA3-437C-9E49-E7E3-95F278D86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0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EDC5-038A-3012-8837-6D238C66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84977-0197-D6D0-50DD-BDB2991A5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C890B-15E4-D7A9-BEAE-6CE73ACD2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3365C-1D0F-E419-294C-9514AD8A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2A7A6-3973-41F8-AF08-BAEE06AE75FB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86164-FF12-0CCA-5600-0C8A0469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CEAE4-4686-DB30-2A94-81AC6B6FA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00746-7A39-C522-D49B-0BD8880E2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396AC-26B7-8924-D0B9-CDFA5586A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A0106-9D95-27A8-6FAD-93D84FEB4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2A7A6-3973-41F8-AF08-BAEE06AE75FB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F4D9F-099C-5191-CEC3-5F769E66C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62FC0-BC29-A8C0-FB35-DDEC6687B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8262-D556-4A25-957C-67F47E7A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3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3" r:id="rId4"/>
    <p:sldLayoutId id="2147483652" r:id="rId5"/>
    <p:sldLayoutId id="2147483655" r:id="rId6"/>
    <p:sldLayoutId id="2147483659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9302A-940A-8F1B-A82E-8202CDE6B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5C96B-9943-2CAD-B09E-2EF140EA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1909" y="4717669"/>
            <a:ext cx="8787638" cy="540321"/>
          </a:xfrm>
        </p:spPr>
        <p:txBody>
          <a:bodyPr/>
          <a:lstStyle/>
          <a:p>
            <a:pPr algn="ctr"/>
            <a:r>
              <a:rPr lang="en-US" dirty="0"/>
              <a:t>Author Name</a:t>
            </a:r>
          </a:p>
        </p:txBody>
      </p:sp>
    </p:spTree>
    <p:extLst>
      <p:ext uri="{BB962C8B-B14F-4D97-AF65-F5344CB8AC3E}">
        <p14:creationId xmlns:p14="http://schemas.microsoft.com/office/powerpoint/2010/main" val="332053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9F48EF-63F7-D6E6-74D1-200969FD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2B3C5-1961-7EBC-BF14-E9587BBDE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8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E1A9DC-A00E-1EB1-BF36-523B27A8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C1385-BF9A-AA16-B147-391CDF04AF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620AF0-1F68-C615-AEC8-7CF2567ED5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F14C68-AC6D-7D2D-A80C-F31CC69DB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819822-A7D6-EF83-37F1-761A18079EC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7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685C6-F15D-3644-38EC-74962F4871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9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06D49-FAD4-6BD1-7284-53B79CC450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8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9F48EF-63F7-D6E6-74D1-200969FD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2B3C5-1961-7EBC-BF14-E9587BBDE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7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E1A9DC-A00E-1EB1-BF36-523B27A8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C1385-BF9A-AA16-B147-391CDF04AF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620AF0-1F68-C615-AEC8-7CF2567ED5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F14C68-AC6D-7D2D-A80C-F31CC69DB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819822-A7D6-EF83-37F1-761A18079EC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5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28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ITC Officina Sans Std Book</vt:lpstr>
      <vt:lpstr>Office Theme</vt:lpstr>
      <vt:lpstr>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Lauren Moore</dc:creator>
  <cp:lastModifiedBy>Lauren Moore</cp:lastModifiedBy>
  <cp:revision>4</cp:revision>
  <dcterms:created xsi:type="dcterms:W3CDTF">2023-01-04T13:24:21Z</dcterms:created>
  <dcterms:modified xsi:type="dcterms:W3CDTF">2023-02-01T22:22:07Z</dcterms:modified>
</cp:coreProperties>
</file>