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24382413" cy="13716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9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90193D-2EE1-6A6D-99A0-E0B9235816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NASFAA 2025 National Conference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43117-FDDF-A764-0EF0-2F69E8B84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3D9E4-DFE7-47E8-A2D1-1670A8C6C7E5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B1AA5F-F41D-19C9-A046-2D07E7D3DA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© 2025 NASFAA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580EC-C52D-8660-3E54-CB23DB728A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82DE-47DB-4C4B-BB4A-7BDAAA7F8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47016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NASFAA 2025 National Conference</a:t>
            </a:r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© 2025 NASFAA</a:t>
            </a:r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FC0773-1345-FAF1-C10A-61BAA9297A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© 2025 NASFAA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159551A0-90AD-73CD-C6DD-EBB84263C923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en-US"/>
              <a:t>NASFAA 2025 National Conference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86BFE4-BF16-F43D-0577-94998D0212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© 2025 NASFAA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FB531C3A-2D48-83BA-903D-9837DAA68B1C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en-US"/>
              <a:t>NASFAA 2025 National Conference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B25908-CBF9-C865-2CAD-031362128D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© 2025 NASFAA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56A278A2-9A65-7A07-5D5D-E11EFC1E7139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en-US"/>
              <a:t>NASFAA 2025 National Conference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ACB218-5E14-6585-4A56-BE1C492A66B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© 2025 NASFAA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26BC7430-6C59-4F9E-4BE1-25E7D68FCB4E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en-US"/>
              <a:t>NASFAA 2025 National Conference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62FF69-268E-3022-B262-6AB428A3F2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© 2025 NASFAA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5CB2FDDE-2B01-C12E-4966-7E1E5C2C8B29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en-US"/>
              <a:t>NASFAA 2025 National Conference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75B210-689D-19BB-D11D-E54774C90D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© 2025 NASFAA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3F365028-09B1-1CD6-AB9A-5E772733AAC4}"/>
              </a:ext>
            </a:extLst>
          </p:cNvPr>
          <p:cNvSpPr>
            <a:spLocks noGrp="1"/>
          </p:cNvSpPr>
          <p:nvPr>
            <p:ph type="hdr" idx="2"/>
          </p:nvPr>
        </p:nvSpPr>
        <p:spPr/>
        <p:txBody>
          <a:bodyPr/>
          <a:lstStyle/>
          <a:p>
            <a:r>
              <a:rPr lang="en-US"/>
              <a:t>NASFAA 2025 National Conference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">
  <p:cSld name="2_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019290" y="10051741"/>
            <a:ext cx="16363124" cy="2866532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/>
          <p:nvPr/>
        </p:nvSpPr>
        <p:spPr>
          <a:xfrm>
            <a:off x="-1" y="12781723"/>
            <a:ext cx="24382413" cy="930294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10082463" y="-1203158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1673717" y="8587945"/>
            <a:ext cx="9321194" cy="1365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85185"/>
              </a:lnSpc>
              <a:spcBef>
                <a:spcPts val="0"/>
              </a:spcBef>
              <a:spcAft>
                <a:spcPts val="0"/>
              </a:spcAft>
              <a:buClr>
                <a:srgbClr val="DE7E26"/>
              </a:buClr>
              <a:buSzPts val="5400"/>
              <a:buFont typeface="Verdana"/>
              <a:buNone/>
              <a:defRPr sz="5400" b="1" i="0">
                <a:solidFill>
                  <a:srgbClr val="DE7E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1673717" y="9953277"/>
            <a:ext cx="8087178" cy="627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A87"/>
              </a:buClr>
              <a:buSzPts val="2400"/>
              <a:buNone/>
              <a:defRPr sz="2400" b="0" i="0">
                <a:solidFill>
                  <a:srgbClr val="004A8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482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" name="Picture 3" descr="A colorful numbers and date&#10;&#10;AI-generated content may be incorrect.">
            <a:extLst>
              <a:ext uri="{FF2B5EF4-FFF2-40B4-BE49-F238E27FC236}">
                <a16:creationId xmlns:a16="http://schemas.microsoft.com/office/drawing/2014/main" id="{BD97F7C3-7465-585F-0178-B62E8C1879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73717" y="3918857"/>
            <a:ext cx="7938790" cy="3977904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4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">
  <p:cSld name="1_Content"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23068220" y="12708865"/>
            <a:ext cx="1314192" cy="1079324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21029831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  <a:defRPr b="0" i="0">
                <a:solidFill>
                  <a:srgbClr val="004A8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2" name="Google Shape;22;p3"/>
          <p:cNvCxnSpPr/>
          <p:nvPr/>
        </p:nvCxnSpPr>
        <p:spPr>
          <a:xfrm>
            <a:off x="1043245" y="2696308"/>
            <a:ext cx="1770293" cy="0"/>
          </a:xfrm>
          <a:prstGeom prst="straightConnector1">
            <a:avLst/>
          </a:prstGeom>
          <a:noFill/>
          <a:ln w="76200" cap="flat" cmpd="sng">
            <a:solidFill>
              <a:srgbClr val="DE7E2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972906" y="4115450"/>
            <a:ext cx="16359129" cy="688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82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4000"/>
              <a:buFont typeface="Arial"/>
              <a:buChar char="•"/>
              <a:defRPr sz="40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3400"/>
              <a:buFont typeface="Arial"/>
              <a:buChar char="•"/>
              <a:defRPr sz="34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4191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  <a:defRPr sz="30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2800"/>
              <a:buFont typeface="Arial"/>
              <a:buChar char="•"/>
              <a:defRPr sz="28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482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AA2DE"/>
              </a:buClr>
              <a:buSzPts val="4000"/>
              <a:buFont typeface="Arial"/>
              <a:buChar char="•"/>
              <a:defRPr sz="4000" b="0" i="0">
                <a:solidFill>
                  <a:srgbClr val="3A3A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22983934" y="12839699"/>
            <a:ext cx="1398478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5" name="Google Shape;25;p3" descr="A blue text and numbers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3689" y="12367093"/>
            <a:ext cx="1966065" cy="80341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3"/>
          <p:cNvSpPr/>
          <p:nvPr/>
        </p:nvSpPr>
        <p:spPr>
          <a:xfrm>
            <a:off x="958097" y="13310597"/>
            <a:ext cx="22110123" cy="106056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2 columns">
  <p:cSld name="Content - 2 columns"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16766453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  <a:defRPr b="0" i="0">
                <a:solidFill>
                  <a:srgbClr val="004A8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4"/>
          <p:cNvCxnSpPr/>
          <p:nvPr/>
        </p:nvCxnSpPr>
        <p:spPr>
          <a:xfrm>
            <a:off x="1043245" y="2696308"/>
            <a:ext cx="1770293" cy="0"/>
          </a:xfrm>
          <a:prstGeom prst="straightConnector1">
            <a:avLst/>
          </a:prstGeom>
          <a:noFill/>
          <a:ln w="76200" cap="flat" cmpd="sng">
            <a:solidFill>
              <a:srgbClr val="DE7E2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72908" y="4115450"/>
            <a:ext cx="10261150" cy="688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82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4000"/>
              <a:buFont typeface="Arial"/>
              <a:buChar char="•"/>
              <a:defRPr sz="40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3400"/>
              <a:buFont typeface="Arial"/>
              <a:buChar char="•"/>
              <a:defRPr sz="34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4191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  <a:defRPr sz="30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2800"/>
              <a:buFont typeface="Arial"/>
              <a:buChar char="•"/>
              <a:defRPr sz="28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482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AA2DE"/>
              </a:buClr>
              <a:buSzPts val="4000"/>
              <a:buFont typeface="Arial"/>
              <a:buChar char="•"/>
              <a:defRPr sz="4000" b="0" i="0">
                <a:solidFill>
                  <a:srgbClr val="3A3A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2"/>
          </p:nvPr>
        </p:nvSpPr>
        <p:spPr>
          <a:xfrm>
            <a:off x="12206965" y="4115450"/>
            <a:ext cx="10209384" cy="688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82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4000"/>
              <a:buFont typeface="Arial"/>
              <a:buChar char="•"/>
              <a:defRPr sz="40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3400"/>
              <a:buFont typeface="Arial"/>
              <a:buChar char="•"/>
              <a:defRPr sz="34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4191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  <a:defRPr sz="30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7E26"/>
              </a:buClr>
              <a:buSzPts val="2800"/>
              <a:buFont typeface="Arial"/>
              <a:buChar char="•"/>
              <a:defRPr sz="2800" b="0" i="0">
                <a:solidFill>
                  <a:srgbClr val="3A3A3A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482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AA2DE"/>
              </a:buClr>
              <a:buSzPts val="4000"/>
              <a:buFont typeface="Arial"/>
              <a:buChar char="•"/>
              <a:defRPr sz="4000" b="0" i="0">
                <a:solidFill>
                  <a:srgbClr val="3A3A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23068220" y="12708865"/>
            <a:ext cx="1314192" cy="1079324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22983934" y="12839699"/>
            <a:ext cx="1398478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4" name="Google Shape;34;p4" descr="A blue text and numbers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3689" y="12367093"/>
            <a:ext cx="1966065" cy="80341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4"/>
          <p:cNvSpPr/>
          <p:nvPr/>
        </p:nvSpPr>
        <p:spPr>
          <a:xfrm>
            <a:off x="958097" y="13310597"/>
            <a:ext cx="22110123" cy="106056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sections">
  <p:cSld name="3 sections"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21029831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  <a:defRPr b="0" i="0">
                <a:solidFill>
                  <a:srgbClr val="004A8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8" name="Google Shape;38;p5"/>
          <p:cNvCxnSpPr/>
          <p:nvPr/>
        </p:nvCxnSpPr>
        <p:spPr>
          <a:xfrm>
            <a:off x="1043245" y="2696308"/>
            <a:ext cx="1770293" cy="0"/>
          </a:xfrm>
          <a:prstGeom prst="straightConnector1">
            <a:avLst/>
          </a:prstGeom>
          <a:noFill/>
          <a:ln w="76200" cap="flat" cmpd="sng">
            <a:solidFill>
              <a:srgbClr val="DE7E2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" name="Google Shape;39;p5"/>
          <p:cNvSpPr/>
          <p:nvPr/>
        </p:nvSpPr>
        <p:spPr>
          <a:xfrm>
            <a:off x="972906" y="3984820"/>
            <a:ext cx="9748433" cy="7121992"/>
          </a:xfrm>
          <a:prstGeom prst="roundRect">
            <a:avLst>
              <a:gd name="adj" fmla="val 2345"/>
            </a:avLst>
          </a:prstGeom>
          <a:solidFill>
            <a:srgbClr val="DE7E26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1364830" y="4284952"/>
            <a:ext cx="8691397" cy="151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1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 b="1"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3pPr>
            <a:lvl4pPr marL="1828800" lvl="3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4pPr>
            <a:lvl5pPr marL="2286000" lvl="4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5pPr>
            <a:lvl6pPr marL="2743200" lvl="5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6pPr>
            <a:lvl7pPr marL="3200400" lvl="6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7pPr>
            <a:lvl8pPr marL="3657600" lvl="7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8pPr>
            <a:lvl9pPr marL="4114800" lvl="8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1043244" y="6077991"/>
            <a:ext cx="9125063" cy="4811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91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3000"/>
              <a:buFont typeface="Arial"/>
              <a:buChar char="•"/>
              <a:defRPr sz="30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11145606" y="4030540"/>
            <a:ext cx="9748433" cy="7121992"/>
          </a:xfrm>
          <a:prstGeom prst="roundRect">
            <a:avLst>
              <a:gd name="adj" fmla="val 2345"/>
            </a:avLst>
          </a:prstGeom>
          <a:solidFill>
            <a:srgbClr val="004A87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3"/>
          </p:nvPr>
        </p:nvSpPr>
        <p:spPr>
          <a:xfrm>
            <a:off x="11537530" y="4330672"/>
            <a:ext cx="8691397" cy="151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1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 b="1"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3pPr>
            <a:lvl4pPr marL="1828800" lvl="3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4pPr>
            <a:lvl5pPr marL="2286000" lvl="4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5pPr>
            <a:lvl6pPr marL="2743200" lvl="5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6pPr>
            <a:lvl7pPr marL="3200400" lvl="6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7pPr>
            <a:lvl8pPr marL="3657600" lvl="7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8pPr>
            <a:lvl9pPr marL="4114800" lvl="8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1"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4"/>
          </p:nvPr>
        </p:nvSpPr>
        <p:spPr>
          <a:xfrm>
            <a:off x="11215944" y="6123711"/>
            <a:ext cx="9125063" cy="4811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91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3000"/>
              <a:buFont typeface="Arial"/>
              <a:buChar char="•"/>
              <a:defRPr sz="30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lvl="1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444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F254B"/>
              </a:buClr>
              <a:buSzPts val="3400"/>
              <a:buFont typeface="Arial"/>
              <a:buChar char="•"/>
              <a:defRPr sz="34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/>
          <p:nvPr/>
        </p:nvSpPr>
        <p:spPr>
          <a:xfrm>
            <a:off x="23068220" y="12708865"/>
            <a:ext cx="1314192" cy="1079324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5"/>
          <p:cNvSpPr txBox="1">
            <a:spLocks noGrp="1"/>
          </p:cNvSpPr>
          <p:nvPr>
            <p:ph type="sldNum" idx="12"/>
          </p:nvPr>
        </p:nvSpPr>
        <p:spPr>
          <a:xfrm>
            <a:off x="22983934" y="12839699"/>
            <a:ext cx="1398478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7" name="Google Shape;47;p5" descr="A blue text and numbers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3689" y="12367093"/>
            <a:ext cx="1966065" cy="80341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5"/>
          <p:cNvSpPr/>
          <p:nvPr/>
        </p:nvSpPr>
        <p:spPr>
          <a:xfrm>
            <a:off x="958097" y="13310597"/>
            <a:ext cx="22110123" cy="106056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79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+ image Op2">
  <p:cSld name="1_Content + image Op2"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13352693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  <a:defRPr b="0" i="0">
                <a:solidFill>
                  <a:srgbClr val="004A8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1" name="Google Shape;51;p6"/>
          <p:cNvCxnSpPr/>
          <p:nvPr/>
        </p:nvCxnSpPr>
        <p:spPr>
          <a:xfrm>
            <a:off x="1043245" y="2696308"/>
            <a:ext cx="1770293" cy="0"/>
          </a:xfrm>
          <a:prstGeom prst="straightConnector1">
            <a:avLst/>
          </a:prstGeom>
          <a:noFill/>
          <a:ln w="76200" cap="flat" cmpd="sng">
            <a:solidFill>
              <a:srgbClr val="DE7E2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2" name="Google Shape;52;p6"/>
          <p:cNvSpPr/>
          <p:nvPr/>
        </p:nvSpPr>
        <p:spPr>
          <a:xfrm>
            <a:off x="23068220" y="12708865"/>
            <a:ext cx="1314192" cy="1079324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sldNum" idx="12"/>
          </p:nvPr>
        </p:nvSpPr>
        <p:spPr>
          <a:xfrm>
            <a:off x="22983934" y="12839699"/>
            <a:ext cx="1398478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4" name="Google Shape;54;p6" descr="A blue text and numbers on a black backgroun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3689" y="12367093"/>
            <a:ext cx="1966065" cy="803418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6"/>
          <p:cNvSpPr/>
          <p:nvPr/>
        </p:nvSpPr>
        <p:spPr>
          <a:xfrm>
            <a:off x="958097" y="13310597"/>
            <a:ext cx="22110123" cy="106056"/>
          </a:xfrm>
          <a:prstGeom prst="rect">
            <a:avLst/>
          </a:prstGeom>
          <a:solidFill>
            <a:srgbClr val="DE7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">
  <p:cSld name="3_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/>
          <p:nvPr/>
        </p:nvSpPr>
        <p:spPr>
          <a:xfrm>
            <a:off x="10082463" y="-1203158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7"/>
          <p:cNvSpPr txBox="1">
            <a:spLocks noGrp="1"/>
          </p:cNvSpPr>
          <p:nvPr>
            <p:ph type="title"/>
          </p:nvPr>
        </p:nvSpPr>
        <p:spPr>
          <a:xfrm>
            <a:off x="764071" y="5261375"/>
            <a:ext cx="12858638" cy="195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6024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16600"/>
              <a:buFont typeface="Verdana"/>
              <a:buNone/>
              <a:defRPr sz="16600" b="0" i="0">
                <a:solidFill>
                  <a:srgbClr val="004A8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9" name="Google Shape;59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79267" y="9967727"/>
            <a:ext cx="21347793" cy="3748273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7"/>
          <p:cNvSpPr/>
          <p:nvPr/>
        </p:nvSpPr>
        <p:spPr>
          <a:xfrm>
            <a:off x="0" y="13235736"/>
            <a:ext cx="24382413" cy="480264"/>
          </a:xfrm>
          <a:prstGeom prst="rect">
            <a:avLst/>
          </a:prstGeom>
          <a:solidFill>
            <a:srgbClr val="004A8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7"/>
          <p:cNvCxnSpPr/>
          <p:nvPr/>
        </p:nvCxnSpPr>
        <p:spPr>
          <a:xfrm>
            <a:off x="1370651" y="7022753"/>
            <a:ext cx="1770293" cy="0"/>
          </a:xfrm>
          <a:prstGeom prst="straightConnector1">
            <a:avLst/>
          </a:prstGeom>
          <a:noFill/>
          <a:ln w="76200" cap="flat" cmpd="sng">
            <a:solidFill>
              <a:srgbClr val="DE7E26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4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  <a:defRPr sz="8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5842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 txBox="1">
            <a:spLocks noGrp="1"/>
          </p:cNvSpPr>
          <p:nvPr>
            <p:ph type="title"/>
          </p:nvPr>
        </p:nvSpPr>
        <p:spPr>
          <a:xfrm>
            <a:off x="1510992" y="8013787"/>
            <a:ext cx="9321194" cy="1365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85185"/>
              </a:lnSpc>
              <a:spcBef>
                <a:spcPts val="0"/>
              </a:spcBef>
              <a:spcAft>
                <a:spcPts val="0"/>
              </a:spcAft>
              <a:buClr>
                <a:srgbClr val="DE7E26"/>
              </a:buClr>
              <a:buSzPts val="5400"/>
              <a:buFont typeface="Verdana"/>
              <a:buNone/>
            </a:pPr>
            <a:r>
              <a:rPr lang="en-US"/>
              <a:t>Session Title Goes Here</a:t>
            </a:r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1"/>
          </p:nvPr>
        </p:nvSpPr>
        <p:spPr>
          <a:xfrm>
            <a:off x="1510992" y="9230263"/>
            <a:ext cx="8087178" cy="627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2800"/>
              <a:buNone/>
            </a:pPr>
            <a:r>
              <a:rPr lang="en-US" sz="2800"/>
              <a:t>Presented by: Name &amp; Name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21029831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</a:pPr>
            <a:r>
              <a:rPr lang="en-US"/>
              <a:t>Title goes here</a:t>
            </a:r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972906" y="4115450"/>
            <a:ext cx="14827075" cy="688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Maecenas semper sit amet justo ut porttitor.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Quisque rutrum mi aliquet magna dictum dictum.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Pellentesque porta lorem ante, a feugiat tellus mollis ut.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Vestibulum ante ipsum primis in faucibus orci luctus et ultrices posuere cubilia curae ventis dolor.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Nam ac mi id urna euismod cursus at porttitor enim.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Aenean nec lobortis quam. Curabitur varius metus molestie, molestie diam in posuere turpis acuram. </a:t>
            </a:r>
            <a:endParaRPr/>
          </a:p>
          <a:p>
            <a:pPr marL="685800" lvl="0" indent="-4953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None/>
            </a:pP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16766453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</a:pPr>
            <a:r>
              <a:rPr lang="en-US"/>
              <a:t>Title goes here</a:t>
            </a:r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972908" y="4115450"/>
            <a:ext cx="10261150" cy="688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Maecenas semper sit amet justo ut porttitor.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Quisque rutrum mi aliquet magna dictum dictum justo ut.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Pellentesque porta lorem ante, a feugiat tellus mollis ut.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Vestibulum ante ipsum primis in faucibus orci luctus et ultrices posuere cubilia curae ventis enti magna.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Nam ac mi id urna euismod cursus at porttitor enim quis cursus. </a:t>
            </a:r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body" idx="2"/>
          </p:nvPr>
        </p:nvSpPr>
        <p:spPr>
          <a:xfrm>
            <a:off x="12206965" y="4115450"/>
            <a:ext cx="10209384" cy="6888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85800" lvl="0" indent="-685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Maecenas semper sit amet justo ut porttitor.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Quisque rutrum mi aliquet magna dictum dictum justo ut.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Pellentesque porta lorem ante, a feugiat tellus mollis ut. 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Vestibulum ante ipsum primis in faucibus orci luctus et ultrices posuere cubilia curae ventis enti magna.</a:t>
            </a:r>
            <a:endParaRPr/>
          </a:p>
          <a:p>
            <a:pPr marL="685800" lvl="0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DE7E26"/>
              </a:buClr>
              <a:buSzPts val="3000"/>
              <a:buFont typeface="Arial"/>
              <a:buChar char="•"/>
            </a:pPr>
            <a:r>
              <a:rPr lang="en-US" sz="3000"/>
              <a:t>Nam ac mi id urna euismod cursus at porttitor enim quis cursus.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3000"/>
              <a:buNone/>
            </a:pP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21029831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</a:pPr>
            <a:r>
              <a:rPr lang="en-US"/>
              <a:t>Title goes here</a:t>
            </a:r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>
            <a:off x="1364830" y="4284952"/>
            <a:ext cx="8691397" cy="151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</a:pPr>
            <a:r>
              <a:rPr lang="en-US"/>
              <a:t>Click here to add text</a:t>
            </a:r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body" idx="2"/>
          </p:nvPr>
        </p:nvSpPr>
        <p:spPr>
          <a:xfrm>
            <a:off x="1043244" y="6077991"/>
            <a:ext cx="9482989" cy="4811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15963" lvl="0" indent="-43021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/>
              <a:t>Quisque gravida nunc quis.</a:t>
            </a:r>
            <a:endParaRPr/>
          </a:p>
          <a:p>
            <a:pPr marL="715963" lvl="0" indent="-430213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/>
              <a:t>Nulla dapibus, at porttitor nunc. </a:t>
            </a:r>
            <a:endParaRPr/>
          </a:p>
          <a:p>
            <a:pPr marL="715963" lvl="0" indent="-430213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/>
              <a:t>Pellentesque nibh purus, venenatis</a:t>
            </a:r>
            <a:br>
              <a:rPr lang="en-US" sz="2600"/>
            </a:br>
            <a:r>
              <a:rPr lang="en-US" sz="2600"/>
              <a:t>non porttitor vitae.</a:t>
            </a:r>
            <a:endParaRPr/>
          </a:p>
          <a:p>
            <a:pPr marL="715963" lvl="0" indent="-430213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/>
              <a:t>Dictum eget nunc. Quisque fermentum est nunc.</a:t>
            </a:r>
            <a:endParaRPr/>
          </a:p>
        </p:txBody>
      </p:sp>
      <p:sp>
        <p:nvSpPr>
          <p:cNvPr id="91" name="Google Shape;91;p11"/>
          <p:cNvSpPr txBox="1"/>
          <p:nvPr/>
        </p:nvSpPr>
        <p:spPr>
          <a:xfrm>
            <a:off x="11497371" y="4284952"/>
            <a:ext cx="8691397" cy="1513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b="1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Click here to add text</a:t>
            </a:r>
            <a:endParaRPr sz="3000" b="1" i="0">
              <a:solidFill>
                <a:schemeClr val="dk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1"/>
          <p:cNvSpPr txBox="1"/>
          <p:nvPr/>
        </p:nvSpPr>
        <p:spPr>
          <a:xfrm>
            <a:off x="11175785" y="6077991"/>
            <a:ext cx="9482989" cy="4811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15963" marR="0" lvl="0" indent="-43021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Quisque gravida nunc quis.</a:t>
            </a:r>
            <a:endParaRPr/>
          </a:p>
          <a:p>
            <a:pPr marL="715963" marR="0" lvl="0" indent="-430213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Nulla dapibus, at porttitor nunc. </a:t>
            </a:r>
            <a:endParaRPr/>
          </a:p>
          <a:p>
            <a:pPr marL="715963" marR="0" lvl="0" indent="-430213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Pellentesque nibh purus, venenatis</a:t>
            </a:r>
            <a:br>
              <a:rPr lang="en-US" sz="26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6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non porttitor vitae.</a:t>
            </a:r>
            <a:endParaRPr/>
          </a:p>
          <a:p>
            <a:pPr marL="715963" marR="0" lvl="0" indent="-430213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F254B"/>
              </a:buClr>
              <a:buSzPts val="2600"/>
              <a:buFont typeface="Arial"/>
              <a:buChar char="•"/>
            </a:pPr>
            <a:r>
              <a:rPr lang="en-US" sz="2600" b="0" i="0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Dictum eget nunc. Quisque fermentum est nunc.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972907" y="986935"/>
            <a:ext cx="13352693" cy="154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8800"/>
              <a:buFont typeface="Verdana"/>
              <a:buNone/>
            </a:pPr>
            <a:r>
              <a:rPr lang="en-US"/>
              <a:t>Title goes here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 txBox="1">
            <a:spLocks noGrp="1"/>
          </p:cNvSpPr>
          <p:nvPr>
            <p:ph type="title"/>
          </p:nvPr>
        </p:nvSpPr>
        <p:spPr>
          <a:xfrm>
            <a:off x="764071" y="5261375"/>
            <a:ext cx="12858638" cy="195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60240"/>
              </a:lnSpc>
              <a:spcBef>
                <a:spcPts val="0"/>
              </a:spcBef>
              <a:spcAft>
                <a:spcPts val="0"/>
              </a:spcAft>
              <a:buClr>
                <a:srgbClr val="004A87"/>
              </a:buClr>
              <a:buSzPts val="16600"/>
              <a:buFont typeface="Verdana"/>
              <a:buNone/>
            </a:pPr>
            <a:r>
              <a:rPr lang="en-US"/>
              <a:t>Thank You.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328</Words>
  <Application>Microsoft Office PowerPoint</Application>
  <PresentationFormat>Custom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Verdana</vt:lpstr>
      <vt:lpstr>Office Theme</vt:lpstr>
      <vt:lpstr>Session Title Goes Here</vt:lpstr>
      <vt:lpstr>Title goes here</vt:lpstr>
      <vt:lpstr>Title goes here</vt:lpstr>
      <vt:lpstr>Title goes here</vt:lpstr>
      <vt:lpstr>Title goes here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Laura Aberant</cp:lastModifiedBy>
  <cp:revision>6</cp:revision>
  <cp:lastPrinted>2025-02-20T22:18:13Z</cp:lastPrinted>
  <dcterms:modified xsi:type="dcterms:W3CDTF">2025-03-10T13:51:58Z</dcterms:modified>
</cp:coreProperties>
</file>