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46939"/>
  </p:normalViewPr>
  <p:slideViewPr>
    <p:cSldViewPr snapToGrid="0">
      <p:cViewPr varScale="1">
        <p:scale>
          <a:sx n="56" d="100"/>
          <a:sy n="56" d="100"/>
        </p:scale>
        <p:origin x="32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asfaa.org/uploads/documents/FAFSA_Methodology_Determination_Pell_Title_IV.pdf"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nasfaa.org/news-item/26984/FY_2022_Spending_Bill_Includes_Clarifications_Improvements_to_FAFSA_Simplification_Act" TargetMode="External"/><Relationship Id="rId4" Type="http://schemas.openxmlformats.org/officeDocument/2006/relationships/hyperlink" Target="https://www.nasfaa.org/news-item/24269/NASFAA_Deep-Dive_Changes_to_Federal_Methodology_Other_Student_Aid_Changes_From_Spending_Bil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asfaa.org/sai_modeling_too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nsidehighered.com/admissions/article/2021/04/12/why-students-dont-fill-out-fafsa"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nces.ed.gov/pubs2018/2018061.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asfaa.org/uploads/documents/Timeline_Effective_Dates_CAA_2021-22.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asfaa.org/uploads/documents/FAFSA_Simplification_Implementation_Checklist.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Today we’ll cover the what, the why, the when, and the who of FAFSA simplification as it applies to our students and offices and units across campus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We’ll also discuss how all of the changes coming out of FAFSA Simplification impact our institution, some of which is already effective and some of which is coming in 2024-25, for which students will begin completing the FAFSA this December</a:t>
            </a:r>
            <a:endParaRPr/>
          </a:p>
          <a:p>
            <a:pPr marL="0" lvl="0" indent="0" algn="l" rtl="0">
              <a:spcBef>
                <a:spcPts val="0"/>
              </a:spcBef>
              <a:spcAft>
                <a:spcPts val="0"/>
              </a:spcAft>
              <a:buNone/>
            </a:pPr>
            <a:endParaRPr/>
          </a:p>
        </p:txBody>
      </p:sp>
      <p:sp>
        <p:nvSpPr>
          <p:cNvPr id="196" name="Google Shape;1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What is FAFSA Simplification?</a:t>
            </a:r>
            <a:endParaRPr dirty="0"/>
          </a:p>
          <a:p>
            <a:pPr marL="457200" lvl="0" indent="-298450" algn="l" rtl="0">
              <a:spcBef>
                <a:spcPts val="0"/>
              </a:spcBef>
              <a:spcAft>
                <a:spcPts val="0"/>
              </a:spcAft>
              <a:buClr>
                <a:schemeClr val="dk1"/>
              </a:buClr>
              <a:buSzPts val="1100"/>
              <a:buFont typeface="Calibri"/>
              <a:buChar char="●"/>
            </a:pPr>
            <a:r>
              <a:rPr lang="en-US" dirty="0"/>
              <a:t>FAFSA Simplification is the product of 3 laws passed since 2019</a:t>
            </a:r>
            <a:endParaRPr dirty="0"/>
          </a:p>
          <a:p>
            <a:pPr marL="914400" lvl="1" indent="-298450" algn="l" rtl="0">
              <a:spcBef>
                <a:spcPts val="0"/>
              </a:spcBef>
              <a:spcAft>
                <a:spcPts val="0"/>
              </a:spcAft>
              <a:buClr>
                <a:schemeClr val="dk1"/>
              </a:buClr>
              <a:buSzPts val="1100"/>
              <a:buFont typeface="Calibri"/>
              <a:buChar char="○"/>
            </a:pPr>
            <a:r>
              <a:rPr lang="en-US" dirty="0"/>
              <a:t>The FUTURE Act, which amends the Internal Revenue Code to permit IRS to share federal taxpayer information (FTI) with the Dept of Education for purposes of financial aid applications (FAFSA) and applying for income-based student loan repayment</a:t>
            </a:r>
            <a:endParaRPr dirty="0"/>
          </a:p>
          <a:p>
            <a:pPr marL="914400" lvl="1" indent="-298450" algn="l" rtl="0">
              <a:spcBef>
                <a:spcPts val="0"/>
              </a:spcBef>
              <a:spcAft>
                <a:spcPts val="0"/>
              </a:spcAft>
              <a:buClr>
                <a:schemeClr val="dk1"/>
              </a:buClr>
              <a:buSzPts val="1100"/>
              <a:buFont typeface="Calibri"/>
              <a:buChar char="○"/>
            </a:pPr>
            <a:r>
              <a:rPr lang="en-US" dirty="0"/>
              <a:t>Consolidated Appropriations Act of 2021, which streamlines and simplifies the FAFSA by leveraging the FUTURE Act to obtain applicant income information directly from the IRS</a:t>
            </a:r>
            <a:endParaRPr dirty="0"/>
          </a:p>
          <a:p>
            <a:pPr marL="1371600" lvl="2" indent="-298450" algn="l" rtl="0">
              <a:spcBef>
                <a:spcPts val="0"/>
              </a:spcBef>
              <a:spcAft>
                <a:spcPts val="0"/>
              </a:spcAft>
              <a:buClr>
                <a:schemeClr val="dk1"/>
              </a:buClr>
              <a:buSzPts val="1100"/>
              <a:buFont typeface="Calibri"/>
              <a:buChar char="■"/>
            </a:pPr>
            <a:r>
              <a:rPr lang="en-US" dirty="0"/>
              <a:t>Takes the hardest questions to answer (income questions) off the form completely</a:t>
            </a:r>
            <a:endParaRPr dirty="0"/>
          </a:p>
          <a:p>
            <a:pPr marL="1371600" lvl="2" indent="-298450" algn="l" rtl="0">
              <a:spcBef>
                <a:spcPts val="0"/>
              </a:spcBef>
              <a:spcAft>
                <a:spcPts val="0"/>
              </a:spcAft>
              <a:buClr>
                <a:schemeClr val="dk1"/>
              </a:buClr>
              <a:buSzPts val="1100"/>
              <a:buFont typeface="Calibri"/>
              <a:buChar char="■"/>
            </a:pPr>
            <a:r>
              <a:rPr lang="en-US" dirty="0"/>
              <a:t>This law also </a:t>
            </a:r>
            <a:endParaRPr dirty="0"/>
          </a:p>
          <a:p>
            <a:pPr marL="1828800" lvl="3" indent="-298450" algn="l" rtl="0">
              <a:spcBef>
                <a:spcPts val="0"/>
              </a:spcBef>
              <a:spcAft>
                <a:spcPts val="0"/>
              </a:spcAft>
              <a:buClr>
                <a:schemeClr val="dk1"/>
              </a:buClr>
              <a:buSzPts val="1100"/>
              <a:buFont typeface="Calibri"/>
              <a:buChar char="●"/>
            </a:pPr>
            <a:r>
              <a:rPr lang="en-US" dirty="0"/>
              <a:t>Makes significant changes to student eligibility for federal student aid (Pell for Prison Education programs, removal of limitations on eligibility for students with drug convictions or who fail to register w/ Selective Service System)</a:t>
            </a:r>
            <a:endParaRPr dirty="0"/>
          </a:p>
          <a:p>
            <a:pPr marL="1828800" lvl="3" indent="-298450" algn="l" rtl="0">
              <a:spcBef>
                <a:spcPts val="0"/>
              </a:spcBef>
              <a:spcAft>
                <a:spcPts val="0"/>
              </a:spcAft>
              <a:buClr>
                <a:schemeClr val="dk1"/>
              </a:buClr>
              <a:buSzPts val="1100"/>
              <a:buFont typeface="Calibri"/>
              <a:buChar char="●"/>
            </a:pPr>
            <a:r>
              <a:rPr lang="en-US" dirty="0"/>
              <a:t>Changes the way Pell grant eligibility is determined- AGI, family size, and marital status </a:t>
            </a:r>
            <a:endParaRPr dirty="0"/>
          </a:p>
          <a:p>
            <a:pPr marL="2286000" lvl="4" indent="-298450" algn="l" rtl="0">
              <a:spcBef>
                <a:spcPts val="0"/>
              </a:spcBef>
              <a:spcAft>
                <a:spcPts val="0"/>
              </a:spcAft>
              <a:buClr>
                <a:schemeClr val="dk1"/>
              </a:buClr>
              <a:buSzPts val="1100"/>
              <a:buFont typeface="Calibri"/>
              <a:buChar char="○"/>
            </a:pPr>
            <a:r>
              <a:rPr lang="en-US" dirty="0"/>
              <a:t>Includes new automatic maximum/automatic minimum Pell grant based on federal poverty guidelines</a:t>
            </a:r>
            <a:endParaRPr dirty="0"/>
          </a:p>
          <a:p>
            <a:pPr marL="1828800" lvl="3" indent="-298450" algn="l" rtl="0">
              <a:spcBef>
                <a:spcPts val="0"/>
              </a:spcBef>
              <a:spcAft>
                <a:spcPts val="0"/>
              </a:spcAft>
              <a:buClr>
                <a:schemeClr val="dk1"/>
              </a:buClr>
              <a:buSzPts val="1100"/>
              <a:buFont typeface="Calibri"/>
              <a:buChar char="●"/>
            </a:pPr>
            <a:r>
              <a:rPr lang="en-US" dirty="0"/>
              <a:t>Changes the EFC to the Student Aid Index (SAI) and makes changes to the formula to calculate it</a:t>
            </a:r>
            <a:endParaRPr dirty="0"/>
          </a:p>
          <a:p>
            <a:pPr marL="2286000" lvl="4" indent="-298450" algn="l" rtl="0">
              <a:spcBef>
                <a:spcPts val="0"/>
              </a:spcBef>
              <a:spcAft>
                <a:spcPts val="0"/>
              </a:spcAft>
              <a:buClr>
                <a:schemeClr val="dk1"/>
              </a:buClr>
              <a:buSzPts val="1100"/>
              <a:buFont typeface="Calibri"/>
              <a:buChar char="○"/>
            </a:pPr>
            <a:r>
              <a:rPr lang="en-US" dirty="0"/>
              <a:t>EFC can’t be lower than 0; SAI can be as low as -1500</a:t>
            </a:r>
            <a:endParaRPr dirty="0"/>
          </a:p>
          <a:p>
            <a:pPr marL="2286000" lvl="4" indent="-298450" algn="l" rtl="0">
              <a:spcBef>
                <a:spcPts val="0"/>
              </a:spcBef>
              <a:spcAft>
                <a:spcPts val="0"/>
              </a:spcAft>
              <a:buClr>
                <a:schemeClr val="dk1"/>
              </a:buClr>
              <a:buSzPts val="1100"/>
              <a:buFont typeface="Calibri"/>
              <a:buChar char="○"/>
            </a:pPr>
            <a:r>
              <a:rPr lang="en-US" dirty="0"/>
              <a:t>NASFAA flowchart of FM changes: </a:t>
            </a:r>
            <a:r>
              <a:rPr lang="en-US" u="sng" dirty="0">
                <a:solidFill>
                  <a:schemeClr val="hlink"/>
                </a:solidFill>
                <a:hlinkClick r:id="rId3"/>
              </a:rPr>
              <a:t>https://www.nasfaa.org/uploads/documents/FAFSA_Methodology_Determination_Pell_Title_IV.pdf</a:t>
            </a:r>
            <a:endParaRPr dirty="0"/>
          </a:p>
          <a:p>
            <a:pPr marL="1828800" lvl="3" indent="-298450" algn="l" rtl="0">
              <a:spcBef>
                <a:spcPts val="0"/>
              </a:spcBef>
              <a:spcAft>
                <a:spcPts val="0"/>
              </a:spcAft>
              <a:buClr>
                <a:schemeClr val="dk1"/>
              </a:buClr>
              <a:buSzPts val="1100"/>
              <a:buFont typeface="Calibri"/>
              <a:buChar char="●"/>
            </a:pPr>
            <a:r>
              <a:rPr lang="en-US" dirty="0"/>
              <a:t>Much, much more</a:t>
            </a:r>
            <a:endParaRPr dirty="0"/>
          </a:p>
          <a:p>
            <a:pPr marL="1828800" lvl="3" indent="-298450" algn="l" rtl="0">
              <a:spcBef>
                <a:spcPts val="0"/>
              </a:spcBef>
              <a:spcAft>
                <a:spcPts val="0"/>
              </a:spcAft>
              <a:buClr>
                <a:schemeClr val="dk1"/>
              </a:buClr>
              <a:buSzPts val="1100"/>
              <a:buFont typeface="Calibri"/>
              <a:buChar char="●"/>
            </a:pPr>
            <a:r>
              <a:rPr lang="en-US" dirty="0"/>
              <a:t>NASFAA analysis of CAA 2021: </a:t>
            </a:r>
            <a:r>
              <a:rPr lang="en-US" u="sng" dirty="0">
                <a:solidFill>
                  <a:schemeClr val="hlink"/>
                </a:solidFill>
                <a:hlinkClick r:id="rId4"/>
              </a:rPr>
              <a:t>https://www.nasfaa.org/news-item/24269/NASFAA_Deep-Dive_Changes_to_Federal_Methodology_Other_Student_Aid_Changes_From_Spending_Bill</a:t>
            </a:r>
            <a:endParaRPr dirty="0"/>
          </a:p>
          <a:p>
            <a:pPr marL="914400" lvl="1" indent="-298450" algn="l" rtl="0">
              <a:spcBef>
                <a:spcPts val="0"/>
              </a:spcBef>
              <a:spcAft>
                <a:spcPts val="0"/>
              </a:spcAft>
              <a:buClr>
                <a:schemeClr val="dk1"/>
              </a:buClr>
              <a:buSzPts val="1100"/>
              <a:buFont typeface="Calibri"/>
              <a:buChar char="○"/>
            </a:pPr>
            <a:r>
              <a:rPr lang="en-US" dirty="0"/>
              <a:t>Consolidated Appropriations Act of 2022</a:t>
            </a:r>
            <a:endParaRPr dirty="0"/>
          </a:p>
          <a:p>
            <a:pPr marL="1371600" lvl="2" indent="-298450" algn="l" rtl="0">
              <a:spcBef>
                <a:spcPts val="0"/>
              </a:spcBef>
              <a:spcAft>
                <a:spcPts val="0"/>
              </a:spcAft>
              <a:buClr>
                <a:schemeClr val="dk1"/>
              </a:buClr>
              <a:buSzPts val="1100"/>
              <a:buFont typeface="Calibri"/>
              <a:buChar char="■"/>
            </a:pPr>
            <a:r>
              <a:rPr lang="en-US" dirty="0"/>
              <a:t>Moves most of implementation to the 2024-25 award year, with some provisions set for on-time (2023-24) implementation</a:t>
            </a:r>
            <a:endParaRPr dirty="0"/>
          </a:p>
          <a:p>
            <a:pPr marL="1371600" lvl="2" indent="-298450" algn="l" rtl="0">
              <a:spcBef>
                <a:spcPts val="0"/>
              </a:spcBef>
              <a:spcAft>
                <a:spcPts val="0"/>
              </a:spcAft>
              <a:buClr>
                <a:schemeClr val="dk1"/>
              </a:buClr>
              <a:buSzPts val="1100"/>
              <a:buFont typeface="Calibri"/>
              <a:buChar char="■"/>
            </a:pPr>
            <a:r>
              <a:rPr lang="en-US" dirty="0"/>
              <a:t>Makes several technical changes to CAA of 2021</a:t>
            </a:r>
            <a:endParaRPr dirty="0"/>
          </a:p>
          <a:p>
            <a:pPr marL="1371600" lvl="2" indent="-298450" algn="l" rtl="0">
              <a:spcBef>
                <a:spcPts val="0"/>
              </a:spcBef>
              <a:spcAft>
                <a:spcPts val="0"/>
              </a:spcAft>
              <a:buClr>
                <a:schemeClr val="dk1"/>
              </a:buClr>
              <a:buSzPts val="1100"/>
              <a:buFont typeface="Calibri"/>
              <a:buChar char="■"/>
            </a:pPr>
            <a:r>
              <a:rPr lang="en-US" dirty="0"/>
              <a:t>NASFAA analysis of CAA 2022: </a:t>
            </a:r>
            <a:r>
              <a:rPr lang="en-US" u="sng" dirty="0">
                <a:solidFill>
                  <a:schemeClr val="hlink"/>
                </a:solidFill>
                <a:hlinkClick r:id="rId5"/>
              </a:rPr>
              <a:t>https://www.nasfaa.org/news-item/26984/FY_2022_Spending_Bill_Includes_Clarifica</a:t>
            </a:r>
            <a:endParaRPr dirty="0"/>
          </a:p>
          <a:p>
            <a:pPr marL="457200" lvl="0" indent="-298450" algn="l" rtl="0">
              <a:spcBef>
                <a:spcPts val="0"/>
              </a:spcBef>
              <a:spcAft>
                <a:spcPts val="0"/>
              </a:spcAft>
              <a:buClr>
                <a:schemeClr val="dk1"/>
              </a:buClr>
              <a:buSzPts val="1100"/>
              <a:buFont typeface="Calibri"/>
              <a:buChar char="●"/>
            </a:pPr>
            <a:r>
              <a:rPr lang="en-US" dirty="0"/>
              <a:t>Many new responsibilities fall on institutions as a result of FAFSA simplification</a:t>
            </a:r>
            <a:endParaRPr dirty="0"/>
          </a:p>
          <a:p>
            <a:pPr marL="914400" lvl="1" indent="-298450" algn="l" rtl="0">
              <a:spcBef>
                <a:spcPts val="0"/>
              </a:spcBef>
              <a:spcAft>
                <a:spcPts val="0"/>
              </a:spcAft>
              <a:buClr>
                <a:schemeClr val="dk1"/>
              </a:buClr>
              <a:buSzPts val="1100"/>
              <a:buFont typeface="Calibri"/>
              <a:buChar char="○"/>
            </a:pPr>
            <a:r>
              <a:rPr lang="en-US" dirty="0"/>
              <a:t>Schools will now hold controlled unclassified information (CUI) in the form of federal taxpayer information (FTI) and must comply with federal laws regarding storage, use, sharing, and security of this information</a:t>
            </a:r>
            <a:endParaRPr dirty="0"/>
          </a:p>
          <a:p>
            <a:pPr marL="914400" lvl="1" indent="-298450" algn="l" rtl="0">
              <a:spcBef>
                <a:spcPts val="0"/>
              </a:spcBef>
              <a:spcAft>
                <a:spcPts val="0"/>
              </a:spcAft>
              <a:buClr>
                <a:schemeClr val="dk1"/>
              </a:buClr>
              <a:buSzPts val="1100"/>
              <a:buFont typeface="Calibri"/>
              <a:buChar char="○"/>
            </a:pPr>
            <a:r>
              <a:rPr lang="en-US" dirty="0"/>
              <a:t>Schools will have to report student-level data on their receipt of campus-based aid, including calendar year FWS earnings, which ED estimates will require 200 hours to complete.</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203" name="Google Shape;20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Several significant changes related to FAFSA Simplification may lead institutions to examine and potentially modify policies and budgets:</a:t>
            </a:r>
            <a:endParaRPr dirty="0"/>
          </a:p>
          <a:p>
            <a:pPr marL="0" lvl="0" indent="0" algn="l" rtl="0">
              <a:spcBef>
                <a:spcPts val="0"/>
              </a:spcBef>
              <a:spcAft>
                <a:spcPts val="0"/>
              </a:spcAft>
              <a:buClr>
                <a:schemeClr val="dk1"/>
              </a:buClr>
              <a:buSzPts val="1200"/>
              <a:buFont typeface="Calibri"/>
              <a:buNone/>
            </a:pPr>
            <a:endParaRPr dirty="0"/>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While each school has its own unique demographics, national data show that more students will qualify for Pell grants, more students will qualify for the maximum Pell grant award, and SAIs will be lower than EFCS</a:t>
            </a:r>
            <a:endParaRPr dirty="0"/>
          </a:p>
          <a:p>
            <a:pPr marL="914400" lvl="1"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More and higher Pell awards means more Pell dollars flowing into the institution</a:t>
            </a:r>
            <a:endParaRPr dirty="0"/>
          </a:p>
          <a:p>
            <a:pPr marL="1371600" lvl="2"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Part time Pell recipients will also receive higher awards due to a change in how Pell grants are prorated</a:t>
            </a:r>
            <a:endParaRPr dirty="0"/>
          </a:p>
          <a:p>
            <a:pPr marL="1371600" lvl="2"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Year-round Pell recipients (extra period of eligibility beyond the annual statutory maximum) may increase at institutions due to removal of requirement that students be enrolled at least half time to receive the extra 50% award</a:t>
            </a:r>
            <a:endParaRPr dirty="0"/>
          </a:p>
          <a:p>
            <a:pPr marL="914400" lvl="1"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Lower SAIs translate to higher need, which means more eligibility for institutional aid</a:t>
            </a:r>
            <a:endParaRPr dirty="0"/>
          </a:p>
          <a:p>
            <a:pPr marL="914400" lvl="1"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Institutions can use NASFAAs SAI modeling tool to estimate how Pell eligibility and SAIs may change on campus</a:t>
            </a:r>
            <a:endParaRPr dirty="0"/>
          </a:p>
          <a:p>
            <a:pPr marL="914400" lvl="1"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SAI modeling tool: </a:t>
            </a:r>
            <a:r>
              <a:rPr lang="en-US" u="sng" dirty="0">
                <a:solidFill>
                  <a:schemeClr val="hlink"/>
                </a:solidFill>
                <a:hlinkClick r:id="rId3"/>
              </a:rPr>
              <a:t>https://www.nasfaa.org/sai_modeling_tool</a:t>
            </a:r>
            <a:endParaRPr sz="1200" dirty="0">
              <a:solidFill>
                <a:schemeClr val="dk1"/>
              </a:solidFill>
            </a:endParaRP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Emergency financial aid, which currently reduces a student’s eligibility for financial aid, are exempt from treatment as “other financial aid”, meaning the student doesn’t have to demonstrate financial need to qualify for emergency aid, and emergency aid won’t impact their other aid eligibility </a:t>
            </a:r>
            <a:endParaRPr dirty="0"/>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Change to treatment of multiple family members in college</a:t>
            </a:r>
            <a:endParaRPr dirty="0"/>
          </a:p>
          <a:p>
            <a:pPr marL="914400" lvl="1"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Currently, families with &gt; 1 member in college essentially see their EFC split in half</a:t>
            </a:r>
            <a:endParaRPr dirty="0"/>
          </a:p>
          <a:p>
            <a:pPr marL="1371600" lvl="2"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So if EFC was $10K and 2 in college, each student’s EFC was $5K, which is Pell grant eligible</a:t>
            </a:r>
            <a:endParaRPr dirty="0"/>
          </a:p>
          <a:p>
            <a:pPr marL="914400" lvl="1"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Starting in 24-25, no different treatment for &gt; 1 in college</a:t>
            </a:r>
            <a:endParaRPr dirty="0"/>
          </a:p>
          <a:p>
            <a:pPr marL="1371600" lvl="2"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If SAI is $10K and you have 2 in college, SAI is $10K for each student (no Pell)</a:t>
            </a:r>
            <a:endParaRPr dirty="0"/>
          </a:p>
          <a:p>
            <a:pPr marL="914400" lvl="1"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This has implications not only for Pell grant eligibility, but also for institutional aid eligibility</a:t>
            </a:r>
            <a:endParaRPr dirty="0"/>
          </a:p>
          <a:p>
            <a:pPr marL="1371600" lvl="2"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Institutions should be thinking now about </a:t>
            </a:r>
            <a:endParaRPr dirty="0"/>
          </a:p>
          <a:p>
            <a:pPr marL="1828800" lvl="3"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How many students are impacted</a:t>
            </a:r>
            <a:endParaRPr dirty="0"/>
          </a:p>
          <a:p>
            <a:pPr marL="1828800" lvl="3"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How much aid those students could lose</a:t>
            </a:r>
            <a:endParaRPr dirty="0"/>
          </a:p>
          <a:p>
            <a:pPr marL="1828800" lvl="3"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If the institution wants to legacy in a policy of continued favorable treatment for families w/ &gt; 1 in college</a:t>
            </a:r>
            <a:endParaRPr dirty="0"/>
          </a:p>
          <a:p>
            <a:pPr marL="2286000" lvl="4"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How much that would cost</a:t>
            </a:r>
            <a:endParaRPr dirty="0"/>
          </a:p>
          <a:p>
            <a:pPr marL="2286000" lvl="4"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How they would do that</a:t>
            </a:r>
            <a:endParaRPr dirty="0"/>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Change to treatment of small businesses and family farms</a:t>
            </a:r>
            <a:endParaRPr dirty="0"/>
          </a:p>
          <a:p>
            <a:pPr marL="914400" lvl="1"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Currently family farms and businesses w/ &lt; 100 employees are exempt from reporting their farm or business value as an asset on the FAFSA</a:t>
            </a:r>
            <a:endParaRPr dirty="0"/>
          </a:p>
          <a:p>
            <a:pPr marL="914400" lvl="1"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Starting in 2024-25, all farms and businesses must be reported </a:t>
            </a:r>
            <a:endParaRPr dirty="0"/>
          </a:p>
          <a:p>
            <a:pPr marL="1371600" lvl="2"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Institutions should be thinking now about</a:t>
            </a:r>
            <a:endParaRPr dirty="0"/>
          </a:p>
          <a:p>
            <a:pPr marL="1828800" lvl="3"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How many students are impacted/how much are they impacted</a:t>
            </a:r>
            <a:endParaRPr dirty="0"/>
          </a:p>
          <a:p>
            <a:pPr marL="2286000" lvl="4"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This might be difficult to determine since the FAFSA does not collect any information about small businesses or family farms, so unless the school collects this data some other way they may not know who is impacted or by how much</a:t>
            </a:r>
            <a:endParaRPr dirty="0"/>
          </a:p>
          <a:p>
            <a:pPr marL="1828800" lvl="3"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If the institution wants to legacy in a policy of excluding small businesses/family farms</a:t>
            </a:r>
            <a:endParaRPr dirty="0"/>
          </a:p>
          <a:p>
            <a:pPr marL="2286000" lvl="4"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How much that would cost</a:t>
            </a:r>
            <a:endParaRPr dirty="0"/>
          </a:p>
          <a:p>
            <a:pPr marL="2286000" lvl="4"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How they would do that </a:t>
            </a:r>
            <a:endParaRPr dirty="0"/>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Questions removed from 2024-25 FAFSA</a:t>
            </a:r>
            <a:endParaRPr dirty="0"/>
          </a:p>
          <a:p>
            <a:pPr marL="914400" lvl="1"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Several questions are removed from the FAFSA that schools might rely on</a:t>
            </a:r>
            <a:endParaRPr dirty="0"/>
          </a:p>
          <a:p>
            <a:pPr marL="1371600" lvl="2"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Student housing choice</a:t>
            </a:r>
            <a:endParaRPr dirty="0"/>
          </a:p>
          <a:p>
            <a:pPr marL="1828800" lvl="3"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If the school uses this question to determine a student’s housing allowance in the COA, they need to find a new data source or change how they calculate the housing allowance</a:t>
            </a:r>
            <a:endParaRPr dirty="0"/>
          </a:p>
          <a:p>
            <a:pPr marL="1371600" lvl="2"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Option for independent students to report parental data</a:t>
            </a:r>
            <a:endParaRPr dirty="0"/>
          </a:p>
          <a:p>
            <a:pPr marL="1828800" lvl="3"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If school uses this question to award any institutional or other aid, they need to find a new data source or change how they calculate eligibility</a:t>
            </a:r>
            <a:endParaRPr dirty="0"/>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Delayed release of 2024-25 FAFSA</a:t>
            </a:r>
            <a:endParaRPr dirty="0"/>
          </a:p>
          <a:p>
            <a:pPr marL="914400" lvl="1"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For 2024-25 only, ED has indicated they will not release the FAFSA until December (date still TBD) vs October in prior years (and moving forward after 2024-25)</a:t>
            </a:r>
            <a:endParaRPr dirty="0"/>
          </a:p>
          <a:p>
            <a:pPr marL="1371600" lvl="2"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Institutions must decide whether they need to change any institutional FAFSA filing deadlines</a:t>
            </a:r>
            <a:endParaRPr dirty="0"/>
          </a:p>
          <a:p>
            <a:pPr marL="1371600" lvl="2" indent="-304800" algn="l" rtl="0">
              <a:lnSpc>
                <a:spcPct val="115000"/>
              </a:lnSpc>
              <a:spcBef>
                <a:spcPts val="0"/>
              </a:spcBef>
              <a:spcAft>
                <a:spcPts val="0"/>
              </a:spcAft>
              <a:buClr>
                <a:schemeClr val="dk1"/>
              </a:buClr>
              <a:buSzPts val="1200"/>
              <a:buFont typeface="Calibri"/>
              <a:buChar char="■"/>
            </a:pPr>
            <a:r>
              <a:rPr lang="en-US" sz="1200" dirty="0">
                <a:solidFill>
                  <a:schemeClr val="dk1"/>
                </a:solidFill>
              </a:rPr>
              <a:t>Institutions must consider how the FAFSA delay might impact state grant eligibility due to state deadlines</a:t>
            </a:r>
            <a:endParaRPr dirty="0"/>
          </a:p>
          <a:p>
            <a:pPr marL="0" lvl="0" indent="0" algn="l" rtl="0">
              <a:spcBef>
                <a:spcPts val="1200"/>
              </a:spcBef>
              <a:spcAft>
                <a:spcPts val="0"/>
              </a:spcAft>
              <a:buClr>
                <a:schemeClr val="dk1"/>
              </a:buClr>
              <a:buSzPts val="1200"/>
              <a:buFont typeface="Calibri"/>
              <a:buNone/>
            </a:pPr>
            <a:endParaRPr sz="1200" dirty="0">
              <a:solidFill>
                <a:schemeClr val="dk1"/>
              </a:solidFill>
            </a:endParaRPr>
          </a:p>
          <a:p>
            <a:pPr marL="0" lvl="0" indent="0" algn="l" rtl="0">
              <a:spcBef>
                <a:spcPts val="0"/>
              </a:spcBef>
              <a:spcAft>
                <a:spcPts val="0"/>
              </a:spcAft>
              <a:buNone/>
            </a:pPr>
            <a:endParaRPr dirty="0"/>
          </a:p>
        </p:txBody>
      </p:sp>
      <p:sp>
        <p:nvSpPr>
          <p:cNvPr id="212" name="Google Shape;21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Why did we need all of these changes?</a:t>
            </a:r>
            <a:endParaRPr/>
          </a:p>
          <a:p>
            <a:pPr marL="457200" lvl="0" indent="-298450" algn="l" rtl="0">
              <a:lnSpc>
                <a:spcPct val="115000"/>
              </a:lnSpc>
              <a:spcBef>
                <a:spcPts val="0"/>
              </a:spcBef>
              <a:spcAft>
                <a:spcPts val="0"/>
              </a:spcAft>
              <a:buClr>
                <a:schemeClr val="dk1"/>
              </a:buClr>
              <a:buSzPts val="1100"/>
              <a:buFont typeface="Calibri"/>
              <a:buChar char="●"/>
            </a:pPr>
            <a:r>
              <a:rPr lang="en-US">
                <a:solidFill>
                  <a:schemeClr val="dk1"/>
                </a:solidFill>
              </a:rPr>
              <a:t>Expanding access to postsecondary education through a simpler aid application process</a:t>
            </a:r>
            <a:endParaRPr/>
          </a:p>
          <a:p>
            <a:pPr marL="914400" lvl="1" indent="-298450" algn="l" rtl="0">
              <a:lnSpc>
                <a:spcPct val="115000"/>
              </a:lnSpc>
              <a:spcBef>
                <a:spcPts val="0"/>
              </a:spcBef>
              <a:spcAft>
                <a:spcPts val="0"/>
              </a:spcAft>
              <a:buClr>
                <a:schemeClr val="dk1"/>
              </a:buClr>
              <a:buSzPts val="1100"/>
              <a:buFont typeface="Calibri"/>
              <a:buChar char="○"/>
            </a:pPr>
            <a:r>
              <a:rPr lang="en-US">
                <a:solidFill>
                  <a:schemeClr val="dk1"/>
                </a:solidFill>
              </a:rPr>
              <a:t>Low income and first-generation college students 2-3 times more likely to report finding the FAFSA difficult to complete </a:t>
            </a:r>
            <a:endParaRPr/>
          </a:p>
          <a:p>
            <a:pPr marL="1371600" lvl="2" indent="-298450" algn="l" rtl="0">
              <a:lnSpc>
                <a:spcPct val="115000"/>
              </a:lnSpc>
              <a:spcBef>
                <a:spcPts val="0"/>
              </a:spcBef>
              <a:spcAft>
                <a:spcPts val="0"/>
              </a:spcAft>
              <a:buClr>
                <a:schemeClr val="dk1"/>
              </a:buClr>
              <a:buSzPts val="1100"/>
              <a:buFont typeface="Calibri"/>
              <a:buChar char="■"/>
            </a:pPr>
            <a:r>
              <a:rPr lang="en-US" u="sng">
                <a:solidFill>
                  <a:schemeClr val="hlink"/>
                </a:solidFill>
                <a:hlinkClick r:id="rId3"/>
              </a:rPr>
              <a:t>https://www.insidehighered.com/admissions/article/2021/04/12/why-students-dont-fill-out-fafsa</a:t>
            </a:r>
            <a:endParaRPr>
              <a:solidFill>
                <a:schemeClr val="dk1"/>
              </a:solidFill>
            </a:endParaRPr>
          </a:p>
          <a:p>
            <a:pPr marL="914400" lvl="1" indent="-298450" algn="l" rtl="0">
              <a:lnSpc>
                <a:spcPct val="115000"/>
              </a:lnSpc>
              <a:spcBef>
                <a:spcPts val="0"/>
              </a:spcBef>
              <a:spcAft>
                <a:spcPts val="0"/>
              </a:spcAft>
              <a:buClr>
                <a:schemeClr val="dk1"/>
              </a:buClr>
              <a:buSzPts val="1100"/>
              <a:buFont typeface="Calibri"/>
              <a:buChar char="○"/>
            </a:pPr>
            <a:r>
              <a:rPr lang="en-US">
                <a:solidFill>
                  <a:schemeClr val="dk1"/>
                </a:solidFill>
              </a:rPr>
              <a:t>A larger percentage of students in the lowest SES quintile did not complete the FAFSA compared to students in the middle three-fifths and in the highest fifth of SES</a:t>
            </a:r>
            <a:endParaRPr/>
          </a:p>
          <a:p>
            <a:pPr marL="1371600" lvl="2" indent="-298450" algn="l" rtl="0">
              <a:lnSpc>
                <a:spcPct val="115000"/>
              </a:lnSpc>
              <a:spcBef>
                <a:spcPts val="0"/>
              </a:spcBef>
              <a:spcAft>
                <a:spcPts val="0"/>
              </a:spcAft>
              <a:buClr>
                <a:schemeClr val="dk1"/>
              </a:buClr>
              <a:buSzPts val="1100"/>
              <a:buFont typeface="Calibri"/>
              <a:buChar char="■"/>
            </a:pPr>
            <a:r>
              <a:rPr lang="en-US" u="sng">
                <a:solidFill>
                  <a:schemeClr val="hlink"/>
                </a:solidFill>
                <a:hlinkClick r:id="rId4"/>
              </a:rPr>
              <a:t>https://nces.ed.gov/pubs2018/2018061.pdf</a:t>
            </a:r>
            <a:r>
              <a:rPr lang="en-US">
                <a:solidFill>
                  <a:schemeClr val="dk1"/>
                </a:solidFill>
              </a:rPr>
              <a:t>	</a:t>
            </a:r>
            <a:endParaRPr/>
          </a:p>
          <a:p>
            <a:pPr marL="914400" lvl="1" indent="-298450" algn="l" rtl="0">
              <a:lnSpc>
                <a:spcPct val="115000"/>
              </a:lnSpc>
              <a:spcBef>
                <a:spcPts val="0"/>
              </a:spcBef>
              <a:spcAft>
                <a:spcPts val="0"/>
              </a:spcAft>
              <a:buClr>
                <a:schemeClr val="dk1"/>
              </a:buClr>
              <a:buSzPts val="1100"/>
              <a:buFont typeface="Calibri"/>
              <a:buChar char="○"/>
            </a:pPr>
            <a:r>
              <a:rPr lang="en-US">
                <a:solidFill>
                  <a:schemeClr val="dk1"/>
                </a:solidFill>
              </a:rPr>
              <a:t>Thirty-four percent of Hispanic students and 27 percent of Black students did not complete a FAFSA because they or their family did not have enough information about how to complete it, compared to 18 percent of White students</a:t>
            </a:r>
            <a:endParaRPr/>
          </a:p>
          <a:p>
            <a:pPr marL="1371600" lvl="2" indent="-298450" algn="l" rtl="0">
              <a:lnSpc>
                <a:spcPct val="115000"/>
              </a:lnSpc>
              <a:spcBef>
                <a:spcPts val="0"/>
              </a:spcBef>
              <a:spcAft>
                <a:spcPts val="0"/>
              </a:spcAft>
              <a:buClr>
                <a:schemeClr val="dk1"/>
              </a:buClr>
              <a:buSzPts val="1100"/>
              <a:buFont typeface="Calibri"/>
              <a:buChar char="■"/>
            </a:pPr>
            <a:r>
              <a:rPr lang="en-US" u="sng">
                <a:solidFill>
                  <a:schemeClr val="hlink"/>
                </a:solidFill>
                <a:hlinkClick r:id="rId4"/>
              </a:rPr>
              <a:t>https://nces.ed.gov/pubs2018/2018061.pdf</a:t>
            </a:r>
            <a:endParaRPr>
              <a:solidFill>
                <a:schemeClr val="dk1"/>
              </a:solidFill>
            </a:endParaRPr>
          </a:p>
          <a:p>
            <a:pPr marL="457200" lvl="0" indent="-298450" algn="l" rtl="0">
              <a:lnSpc>
                <a:spcPct val="115000"/>
              </a:lnSpc>
              <a:spcBef>
                <a:spcPts val="0"/>
              </a:spcBef>
              <a:spcAft>
                <a:spcPts val="0"/>
              </a:spcAft>
              <a:buClr>
                <a:schemeClr val="dk1"/>
              </a:buClr>
              <a:buSzPts val="1100"/>
              <a:buFont typeface="Calibri"/>
              <a:buChar char="●"/>
            </a:pPr>
            <a:r>
              <a:rPr lang="en-US">
                <a:solidFill>
                  <a:schemeClr val="dk1"/>
                </a:solidFill>
              </a:rPr>
              <a:t>Pell grant eligibility predictability and transparency</a:t>
            </a:r>
            <a:endParaRPr/>
          </a:p>
          <a:p>
            <a:pPr marL="914400" lvl="1" indent="-298450" algn="l" rtl="0">
              <a:lnSpc>
                <a:spcPct val="115000"/>
              </a:lnSpc>
              <a:spcBef>
                <a:spcPts val="0"/>
              </a:spcBef>
              <a:spcAft>
                <a:spcPts val="0"/>
              </a:spcAft>
              <a:buClr>
                <a:schemeClr val="dk1"/>
              </a:buClr>
              <a:buSzPts val="1100"/>
              <a:buFont typeface="Calibri"/>
              <a:buChar char="○"/>
            </a:pPr>
            <a:r>
              <a:rPr lang="en-US">
                <a:solidFill>
                  <a:schemeClr val="dk1"/>
                </a:solidFill>
              </a:rPr>
              <a:t>Current system: requires applicants to enter lots of demographic, income, and asset info to determine the EFC and then look up Pell eligibility on a chart</a:t>
            </a:r>
            <a:endParaRPr/>
          </a:p>
          <a:p>
            <a:pPr marL="914400" lvl="1" indent="-298450" algn="l" rtl="0">
              <a:lnSpc>
                <a:spcPct val="115000"/>
              </a:lnSpc>
              <a:spcBef>
                <a:spcPts val="0"/>
              </a:spcBef>
              <a:spcAft>
                <a:spcPts val="0"/>
              </a:spcAft>
              <a:buClr>
                <a:schemeClr val="dk1"/>
              </a:buClr>
              <a:buSzPts val="1100"/>
              <a:buFont typeface="Calibri"/>
              <a:buChar char="○"/>
            </a:pPr>
            <a:r>
              <a:rPr lang="en-US">
                <a:solidFill>
                  <a:schemeClr val="dk1"/>
                </a:solidFill>
              </a:rPr>
              <a:t>New system: lowest income students will only provide demographic information on the FAFSA and the rest is done behind the scenes for them to calculate their Pell grant amount and SAI</a:t>
            </a:r>
            <a:endParaRPr/>
          </a:p>
          <a:p>
            <a:pPr marL="1371600" lvl="2" indent="-298450" algn="l" rtl="0">
              <a:lnSpc>
                <a:spcPct val="115000"/>
              </a:lnSpc>
              <a:spcBef>
                <a:spcPts val="0"/>
              </a:spcBef>
              <a:spcAft>
                <a:spcPts val="0"/>
              </a:spcAft>
              <a:buClr>
                <a:schemeClr val="dk1"/>
              </a:buClr>
              <a:buSzPts val="1100"/>
              <a:buFont typeface="Calibri"/>
              <a:buChar char="■"/>
            </a:pPr>
            <a:r>
              <a:rPr lang="en-US">
                <a:solidFill>
                  <a:schemeClr val="dk1"/>
                </a:solidFill>
              </a:rPr>
              <a:t>Even the wealthiest applicants will still have a simpler experience completing the FAFSA because their income information will come from IRS vs being entered by them</a:t>
            </a:r>
            <a:endParaRPr/>
          </a:p>
          <a:p>
            <a:pPr marL="457200" lvl="0" indent="-298450" algn="l" rtl="0">
              <a:lnSpc>
                <a:spcPct val="115000"/>
              </a:lnSpc>
              <a:spcBef>
                <a:spcPts val="0"/>
              </a:spcBef>
              <a:spcAft>
                <a:spcPts val="0"/>
              </a:spcAft>
              <a:buClr>
                <a:schemeClr val="dk1"/>
              </a:buClr>
              <a:buSzPts val="1100"/>
              <a:buFont typeface="Calibri"/>
              <a:buChar char="●"/>
            </a:pPr>
            <a:r>
              <a:rPr lang="en-US">
                <a:solidFill>
                  <a:schemeClr val="dk1"/>
                </a:solidFill>
              </a:rPr>
              <a:t>Program integrity, data accuracy, less need for verification</a:t>
            </a:r>
            <a:endParaRPr/>
          </a:p>
          <a:p>
            <a:pPr marL="914400" lvl="1" indent="-298450" algn="l" rtl="0">
              <a:lnSpc>
                <a:spcPct val="115000"/>
              </a:lnSpc>
              <a:spcBef>
                <a:spcPts val="0"/>
              </a:spcBef>
              <a:spcAft>
                <a:spcPts val="0"/>
              </a:spcAft>
              <a:buClr>
                <a:schemeClr val="dk1"/>
              </a:buClr>
              <a:buSzPts val="1100"/>
              <a:buFont typeface="Calibri"/>
              <a:buChar char="○"/>
            </a:pPr>
            <a:r>
              <a:rPr lang="en-US">
                <a:solidFill>
                  <a:schemeClr val="dk1"/>
                </a:solidFill>
              </a:rPr>
              <a:t>With income data coming from the IRS, we’ll know it is accurate</a:t>
            </a:r>
            <a:endParaRPr/>
          </a:p>
          <a:p>
            <a:pPr marL="914400" lvl="1" indent="-298450" algn="l" rtl="0">
              <a:lnSpc>
                <a:spcPct val="115000"/>
              </a:lnSpc>
              <a:spcBef>
                <a:spcPts val="0"/>
              </a:spcBef>
              <a:spcAft>
                <a:spcPts val="0"/>
              </a:spcAft>
              <a:buClr>
                <a:schemeClr val="dk1"/>
              </a:buClr>
              <a:buSzPts val="1100"/>
              <a:buFont typeface="Calibri"/>
              <a:buChar char="○"/>
            </a:pPr>
            <a:r>
              <a:rPr lang="en-US">
                <a:solidFill>
                  <a:schemeClr val="dk1"/>
                </a:solidFill>
              </a:rPr>
              <a:t>This protects taxpayers from fraud and abuse in the TITIV aid programs</a:t>
            </a:r>
            <a:endParaRPr/>
          </a:p>
          <a:p>
            <a:pPr marL="914400" lvl="1" indent="-298450" algn="l" rtl="0">
              <a:lnSpc>
                <a:spcPct val="115000"/>
              </a:lnSpc>
              <a:spcBef>
                <a:spcPts val="0"/>
              </a:spcBef>
              <a:spcAft>
                <a:spcPts val="0"/>
              </a:spcAft>
              <a:buClr>
                <a:schemeClr val="dk1"/>
              </a:buClr>
              <a:buSzPts val="1100"/>
              <a:buFont typeface="Calibri"/>
              <a:buChar char="○"/>
            </a:pPr>
            <a:r>
              <a:rPr lang="en-US">
                <a:solidFill>
                  <a:schemeClr val="dk1"/>
                </a:solidFill>
              </a:rPr>
              <a:t>It also reduces the need for the verification process since income from the IRS will not require verifying.</a:t>
            </a:r>
            <a:endParaRPr/>
          </a:p>
          <a:p>
            <a:pPr marL="0" lvl="0" indent="0" algn="l" rtl="0">
              <a:spcBef>
                <a:spcPts val="0"/>
              </a:spcBef>
              <a:spcAft>
                <a:spcPts val="0"/>
              </a:spcAft>
              <a:buNone/>
            </a:pPr>
            <a:endParaRPr/>
          </a:p>
        </p:txBody>
      </p:sp>
      <p:sp>
        <p:nvSpPr>
          <p:cNvPr id="224" name="Google Shape;2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Already fully implemented is the restoration of eligibility for failure to register for Selective Service and for students with prior drug convictions</a:t>
            </a:r>
            <a:endParaRPr/>
          </a:p>
          <a:p>
            <a:pPr marL="0" lvl="0" indent="0" algn="l" rtl="0">
              <a:lnSpc>
                <a:spcPct val="115000"/>
              </a:lnSpc>
              <a:spcBef>
                <a:spcPts val="1200"/>
              </a:spcBef>
              <a:spcAft>
                <a:spcPts val="0"/>
              </a:spcAft>
              <a:buClr>
                <a:schemeClr val="dk1"/>
              </a:buClr>
              <a:buSzPts val="1100"/>
              <a:buFont typeface="Arial"/>
              <a:buNone/>
            </a:pPr>
            <a:r>
              <a:rPr lang="en-US" sz="1200">
                <a:solidFill>
                  <a:schemeClr val="dk1"/>
                </a:solidFill>
              </a:rPr>
              <a:t>Effective for the 2023-24 award year include:</a:t>
            </a:r>
            <a:endParaRPr/>
          </a:p>
          <a:p>
            <a:pPr marL="457200" lvl="0" indent="-304800" algn="l" rtl="0">
              <a:lnSpc>
                <a:spcPct val="115000"/>
              </a:lnSpc>
              <a:spcBef>
                <a:spcPts val="1200"/>
              </a:spcBef>
              <a:spcAft>
                <a:spcPts val="0"/>
              </a:spcAft>
              <a:buClr>
                <a:schemeClr val="dk1"/>
              </a:buClr>
              <a:buSzPts val="1200"/>
              <a:buFont typeface="Calibri"/>
              <a:buChar char="●"/>
            </a:pPr>
            <a:r>
              <a:rPr lang="en-US" sz="1200">
                <a:solidFill>
                  <a:schemeClr val="dk1"/>
                </a:solidFill>
              </a:rPr>
              <a:t>Cost of attendance changes</a:t>
            </a:r>
            <a:endParaRPr/>
          </a:p>
          <a:p>
            <a:pPr marL="914400" lvl="1" indent="-304800" algn="l" rtl="0">
              <a:lnSpc>
                <a:spcPct val="115000"/>
              </a:lnSpc>
              <a:spcBef>
                <a:spcPts val="0"/>
              </a:spcBef>
              <a:spcAft>
                <a:spcPts val="0"/>
              </a:spcAft>
              <a:buClr>
                <a:schemeClr val="dk1"/>
              </a:buClr>
              <a:buSzPts val="1200"/>
              <a:buFont typeface="Calibri"/>
              <a:buChar char="○"/>
            </a:pPr>
            <a:r>
              <a:rPr lang="en-US" sz="1200">
                <a:solidFill>
                  <a:schemeClr val="dk1"/>
                </a:solidFill>
              </a:rPr>
              <a:t>There are new terms, like “housing and food” instead of “room and board”</a:t>
            </a:r>
            <a:endParaRPr/>
          </a:p>
          <a:p>
            <a:pPr marL="914400" lvl="1" indent="-304800" algn="l" rtl="0">
              <a:lnSpc>
                <a:spcPct val="115000"/>
              </a:lnSpc>
              <a:spcBef>
                <a:spcPts val="0"/>
              </a:spcBef>
              <a:spcAft>
                <a:spcPts val="0"/>
              </a:spcAft>
              <a:buClr>
                <a:schemeClr val="dk1"/>
              </a:buClr>
              <a:buSzPts val="1200"/>
              <a:buFont typeface="Calibri"/>
              <a:buChar char="○"/>
            </a:pPr>
            <a:r>
              <a:rPr lang="en-US" sz="1200">
                <a:solidFill>
                  <a:schemeClr val="dk1"/>
                </a:solidFill>
              </a:rPr>
              <a:t>Food allowance must include estimates of the cost for 3 meals/day, 7/days week</a:t>
            </a:r>
            <a:endParaRPr/>
          </a:p>
          <a:p>
            <a:pPr marL="914400" lvl="1" indent="-304800" algn="l" rtl="0">
              <a:lnSpc>
                <a:spcPct val="115000"/>
              </a:lnSpc>
              <a:spcBef>
                <a:spcPts val="0"/>
              </a:spcBef>
              <a:spcAft>
                <a:spcPts val="0"/>
              </a:spcAft>
              <a:buClr>
                <a:schemeClr val="dk1"/>
              </a:buClr>
              <a:buSzPts val="1200"/>
              <a:buFont typeface="Calibri"/>
              <a:buChar char="○"/>
            </a:pPr>
            <a:r>
              <a:rPr lang="en-US" sz="1200">
                <a:solidFill>
                  <a:schemeClr val="dk1"/>
                </a:solidFill>
              </a:rPr>
              <a:t>Housing allowance for institutionally owned housing must be determined separately for students with and without dependents and be based on greater of average or median costs</a:t>
            </a:r>
            <a:endParaRPr/>
          </a:p>
          <a:p>
            <a:pPr marL="914400" lvl="1" indent="-304800" algn="l" rtl="0">
              <a:lnSpc>
                <a:spcPct val="115000"/>
              </a:lnSpc>
              <a:spcBef>
                <a:spcPts val="0"/>
              </a:spcBef>
              <a:spcAft>
                <a:spcPts val="0"/>
              </a:spcAft>
              <a:buClr>
                <a:schemeClr val="dk1"/>
              </a:buClr>
              <a:buSzPts val="1200"/>
              <a:buFont typeface="Calibri"/>
              <a:buChar char="○"/>
            </a:pPr>
            <a:r>
              <a:rPr lang="en-US" sz="1200">
                <a:solidFill>
                  <a:schemeClr val="dk1"/>
                </a:solidFill>
              </a:rPr>
              <a:t>Full COA must be listed on all websites where institution lists tuition</a:t>
            </a:r>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rPr>
              <a:t>Students enrolled in Prison Education Programs now eligible for Pell grants</a:t>
            </a:r>
            <a:endParaRPr/>
          </a:p>
          <a:p>
            <a:pPr marL="914400" lvl="1" indent="-304800" algn="l" rtl="0">
              <a:lnSpc>
                <a:spcPct val="115000"/>
              </a:lnSpc>
              <a:spcBef>
                <a:spcPts val="0"/>
              </a:spcBef>
              <a:spcAft>
                <a:spcPts val="0"/>
              </a:spcAft>
              <a:buClr>
                <a:schemeClr val="dk1"/>
              </a:buClr>
              <a:buSzPts val="1200"/>
              <a:buFont typeface="Calibri"/>
              <a:buChar char="○"/>
            </a:pPr>
            <a:r>
              <a:rPr lang="en-US" sz="1200">
                <a:solidFill>
                  <a:schemeClr val="dk1"/>
                </a:solidFill>
              </a:rPr>
              <a:t>Institutions must go through an approval process to offer a PEP</a:t>
            </a:r>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rPr>
              <a:t>Professional Judgment changes</a:t>
            </a:r>
            <a:endParaRPr/>
          </a:p>
          <a:p>
            <a:pPr marL="914400" lvl="1" indent="-304800" algn="l" rtl="0">
              <a:lnSpc>
                <a:spcPct val="115000"/>
              </a:lnSpc>
              <a:spcBef>
                <a:spcPts val="0"/>
              </a:spcBef>
              <a:spcAft>
                <a:spcPts val="0"/>
              </a:spcAft>
              <a:buClr>
                <a:schemeClr val="dk1"/>
              </a:buClr>
              <a:buSzPts val="1200"/>
              <a:buFont typeface="Calibri"/>
              <a:buChar char="○"/>
            </a:pPr>
            <a:r>
              <a:rPr lang="en-US" sz="1200">
                <a:solidFill>
                  <a:schemeClr val="dk1"/>
                </a:solidFill>
              </a:rPr>
              <a:t>No policy of denying all PJ requests permitted</a:t>
            </a:r>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rPr>
              <a:t>Provisional Independent student status</a:t>
            </a:r>
            <a:endParaRPr/>
          </a:p>
          <a:p>
            <a:pPr marL="914400" lvl="1" indent="-304800" algn="l" rtl="0">
              <a:lnSpc>
                <a:spcPct val="115000"/>
              </a:lnSpc>
              <a:spcBef>
                <a:spcPts val="0"/>
              </a:spcBef>
              <a:spcAft>
                <a:spcPts val="0"/>
              </a:spcAft>
              <a:buClr>
                <a:schemeClr val="dk1"/>
              </a:buClr>
              <a:buSzPts val="1200"/>
              <a:buFont typeface="Calibri"/>
              <a:buChar char="○"/>
            </a:pPr>
            <a:r>
              <a:rPr lang="en-US" sz="1200">
                <a:solidFill>
                  <a:schemeClr val="dk1"/>
                </a:solidFill>
              </a:rPr>
              <a:t>Students can complete FAFSA w/out parental info even if they don’t meet independent student criteria; still have to go through dependency override process with school</a:t>
            </a:r>
            <a:endParaRPr/>
          </a:p>
          <a:p>
            <a:pPr marL="0" lvl="0" indent="0" algn="l" rtl="0">
              <a:lnSpc>
                <a:spcPct val="115000"/>
              </a:lnSpc>
              <a:spcBef>
                <a:spcPts val="1200"/>
              </a:spcBef>
              <a:spcAft>
                <a:spcPts val="0"/>
              </a:spcAft>
              <a:buClr>
                <a:schemeClr val="dk1"/>
              </a:buClr>
              <a:buSzPts val="1100"/>
              <a:buFont typeface="Arial"/>
              <a:buNone/>
            </a:pPr>
            <a:r>
              <a:rPr lang="en-US" sz="1200">
                <a:solidFill>
                  <a:schemeClr val="dk1"/>
                </a:solidFill>
              </a:rPr>
              <a:t>2024-25:</a:t>
            </a:r>
            <a:endParaRPr/>
          </a:p>
          <a:p>
            <a:pPr marL="457200" lvl="0" indent="-304800" algn="l" rtl="0">
              <a:lnSpc>
                <a:spcPct val="115000"/>
              </a:lnSpc>
              <a:spcBef>
                <a:spcPts val="1200"/>
              </a:spcBef>
              <a:spcAft>
                <a:spcPts val="0"/>
              </a:spcAft>
              <a:buClr>
                <a:schemeClr val="dk1"/>
              </a:buClr>
              <a:buSzPts val="1200"/>
              <a:buFont typeface="Calibri"/>
              <a:buChar char="●"/>
            </a:pPr>
            <a:r>
              <a:rPr lang="en-US" sz="1200">
                <a:solidFill>
                  <a:schemeClr val="dk1"/>
                </a:solidFill>
              </a:rPr>
              <a:t>New Pell grant eligibility formula</a:t>
            </a:r>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rPr>
              <a:t>SAI replaces EFC; associated formula changes</a:t>
            </a:r>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rPr>
              <a:t>IRS Direct Data Exchange with ED to share FTI</a:t>
            </a:r>
            <a:endParaRPr/>
          </a:p>
          <a:p>
            <a:pPr marL="0" lvl="0" indent="0" algn="l" rtl="0">
              <a:spcBef>
                <a:spcPts val="120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NASFAA full implementation timeline: </a:t>
            </a:r>
            <a:r>
              <a:rPr lang="en-US" u="sng">
                <a:solidFill>
                  <a:schemeClr val="hlink"/>
                </a:solidFill>
                <a:hlinkClick r:id="rId3"/>
              </a:rPr>
              <a:t>https://www.nasfaa.org/uploads/documents/Timeline_Effective_Dates_CAA_2021-22.pdf</a:t>
            </a:r>
            <a:endParaRPr/>
          </a:p>
          <a:p>
            <a:pPr marL="0" lvl="0" indent="0" algn="l" rtl="0">
              <a:spcBef>
                <a:spcPts val="0"/>
              </a:spcBef>
              <a:spcAft>
                <a:spcPts val="0"/>
              </a:spcAft>
              <a:buNone/>
            </a:pPr>
            <a:endParaRPr/>
          </a:p>
        </p:txBody>
      </p:sp>
      <p:sp>
        <p:nvSpPr>
          <p:cNvPr id="240" name="Google Shape;24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Who needs to be involved with FAFSA Simplification?</a:t>
            </a:r>
            <a:endParaRPr/>
          </a:p>
          <a:p>
            <a:pPr marL="0" lvl="0" indent="0" algn="l" rtl="0">
              <a:spcBef>
                <a:spcPts val="0"/>
              </a:spcBef>
              <a:spcAft>
                <a:spcPts val="0"/>
              </a:spcAft>
              <a:buClr>
                <a:schemeClr val="dk1"/>
              </a:buClr>
              <a:buSzPts val="1200"/>
              <a:buFont typeface="Calibri"/>
              <a:buNone/>
            </a:pPr>
            <a:endParaRPr/>
          </a:p>
          <a:p>
            <a:pPr marL="457200" lvl="0" indent="-298450" algn="l" rtl="0">
              <a:spcBef>
                <a:spcPts val="0"/>
              </a:spcBef>
              <a:spcAft>
                <a:spcPts val="0"/>
              </a:spcAft>
              <a:buClr>
                <a:schemeClr val="dk1"/>
              </a:buClr>
              <a:buSzPts val="1100"/>
              <a:buFont typeface="Calibri"/>
              <a:buChar char="●"/>
            </a:pPr>
            <a:r>
              <a:rPr lang="en-US"/>
              <a:t>You might think this impacts only the financial aid office, and it's true that the bulk of the significant burden falls FAOs </a:t>
            </a:r>
            <a:endParaRPr/>
          </a:p>
          <a:p>
            <a:pPr marL="457200" lvl="0" indent="-298450" algn="l" rtl="0">
              <a:spcBef>
                <a:spcPts val="0"/>
              </a:spcBef>
              <a:spcAft>
                <a:spcPts val="0"/>
              </a:spcAft>
              <a:buClr>
                <a:schemeClr val="dk1"/>
              </a:buClr>
              <a:buSzPts val="1100"/>
              <a:buFont typeface="Calibri"/>
              <a:buChar char="●"/>
            </a:pPr>
            <a:r>
              <a:rPr lang="en-US"/>
              <a:t>But others on campus will also be impacted</a:t>
            </a:r>
            <a:endParaRPr/>
          </a:p>
          <a:p>
            <a:pPr marL="914400" lvl="1" indent="-298450" algn="l" rtl="0">
              <a:spcBef>
                <a:spcPts val="0"/>
              </a:spcBef>
              <a:spcAft>
                <a:spcPts val="0"/>
              </a:spcAft>
              <a:buClr>
                <a:schemeClr val="dk1"/>
              </a:buClr>
              <a:buSzPts val="1100"/>
              <a:buFont typeface="Calibri"/>
              <a:buChar char="○"/>
            </a:pPr>
            <a:r>
              <a:rPr lang="en-US"/>
              <a:t>New rules surrounding use and disclosure of FTI could impact any office that relies on FAO to share FAFSA data (emergency aid programs, residence life, etc)</a:t>
            </a:r>
            <a:endParaRPr/>
          </a:p>
          <a:p>
            <a:pPr marL="1371600" lvl="2" indent="-298450" algn="l" rtl="0">
              <a:spcBef>
                <a:spcPts val="0"/>
              </a:spcBef>
              <a:spcAft>
                <a:spcPts val="0"/>
              </a:spcAft>
              <a:buClr>
                <a:schemeClr val="dk1"/>
              </a:buClr>
              <a:buSzPts val="1100"/>
              <a:buFont typeface="Calibri"/>
              <a:buChar char="■"/>
            </a:pPr>
            <a:r>
              <a:rPr lang="en-US"/>
              <a:t>Student life and admissions may be impacted by availability of data from the FAO</a:t>
            </a:r>
            <a:endParaRPr/>
          </a:p>
          <a:p>
            <a:pPr marL="914400" lvl="1" indent="-298450" algn="l" rtl="0">
              <a:spcBef>
                <a:spcPts val="0"/>
              </a:spcBef>
              <a:spcAft>
                <a:spcPts val="0"/>
              </a:spcAft>
              <a:buClr>
                <a:schemeClr val="dk1"/>
              </a:buClr>
              <a:buSzPts val="1100"/>
              <a:buFont typeface="Calibri"/>
              <a:buChar char="○"/>
            </a:pPr>
            <a:r>
              <a:rPr lang="en-US"/>
              <a:t>IT- may need to update websites, will need to comply with rules surrounding storage and security of FTI, which is considered controlled unclassified information (CUI), annual student level FWS reporting</a:t>
            </a:r>
            <a:endParaRPr/>
          </a:p>
          <a:p>
            <a:pPr marL="914400" lvl="1" indent="-298450" algn="l" rtl="0">
              <a:spcBef>
                <a:spcPts val="0"/>
              </a:spcBef>
              <a:spcAft>
                <a:spcPts val="0"/>
              </a:spcAft>
              <a:buClr>
                <a:schemeClr val="dk1"/>
              </a:buClr>
              <a:buSzPts val="1100"/>
              <a:buFont typeface="Calibri"/>
              <a:buChar char="○"/>
            </a:pPr>
            <a:r>
              <a:rPr lang="en-US"/>
              <a:t>Enrollment management- may need to look at awarding methodologies to account for changes in Pell grant eligibility and SAI vs EFC</a:t>
            </a:r>
            <a:endParaRPr/>
          </a:p>
          <a:p>
            <a:pPr marL="914400" lvl="1" indent="-298450" algn="l" rtl="0">
              <a:spcBef>
                <a:spcPts val="0"/>
              </a:spcBef>
              <a:spcAft>
                <a:spcPts val="0"/>
              </a:spcAft>
              <a:buClr>
                <a:schemeClr val="dk1"/>
              </a:buClr>
              <a:buSzPts val="1100"/>
              <a:buFont typeface="Calibri"/>
              <a:buChar char="○"/>
            </a:pPr>
            <a:r>
              <a:rPr lang="en-US"/>
              <a:t>Budget- may need to make accommodations in FAO institutional aid budgets to account for changes in student need</a:t>
            </a:r>
            <a:endParaRPr/>
          </a:p>
          <a:p>
            <a:pPr marL="914400" lvl="1" indent="-298450" algn="l" rtl="0">
              <a:spcBef>
                <a:spcPts val="0"/>
              </a:spcBef>
              <a:spcAft>
                <a:spcPts val="0"/>
              </a:spcAft>
              <a:buClr>
                <a:schemeClr val="dk1"/>
              </a:buClr>
              <a:buSzPts val="1100"/>
              <a:buFont typeface="Calibri"/>
              <a:buChar char="○"/>
            </a:pPr>
            <a:r>
              <a:rPr lang="en-US"/>
              <a:t>Institutional Research- new trends may arise from FM formula changes</a:t>
            </a:r>
            <a:endParaRPr/>
          </a:p>
          <a:p>
            <a:pPr marL="914400" lvl="1" indent="-298450" algn="l" rtl="0">
              <a:spcBef>
                <a:spcPts val="0"/>
              </a:spcBef>
              <a:spcAft>
                <a:spcPts val="0"/>
              </a:spcAft>
              <a:buClr>
                <a:schemeClr val="dk1"/>
              </a:buClr>
              <a:buSzPts val="1100"/>
              <a:buFont typeface="Calibri"/>
              <a:buChar char="○"/>
            </a:pPr>
            <a:r>
              <a:rPr lang="en-US"/>
              <a:t>Emergency aid programs- new rules allow more flexibility in awarding emergency aid</a:t>
            </a:r>
            <a:endParaRPr/>
          </a:p>
          <a:p>
            <a:pPr marL="914400" lvl="1" indent="-298450" algn="l" rtl="0">
              <a:spcBef>
                <a:spcPts val="0"/>
              </a:spcBef>
              <a:spcAft>
                <a:spcPts val="0"/>
              </a:spcAft>
              <a:buClr>
                <a:schemeClr val="dk1"/>
              </a:buClr>
              <a:buSzPts val="1100"/>
              <a:buFont typeface="Calibri"/>
              <a:buChar char="○"/>
            </a:pPr>
            <a:r>
              <a:rPr lang="en-US">
                <a:solidFill>
                  <a:schemeClr val="dk1"/>
                </a:solidFill>
              </a:rPr>
              <a:t>HR/Finance/IT: New FWS reporting requirements may require developing new reporting systems between HR and/or Finance and financial aid </a:t>
            </a:r>
            <a:endParaRPr/>
          </a:p>
          <a:p>
            <a:pPr marL="914400" lvl="1" indent="-298450" algn="l" rtl="0">
              <a:spcBef>
                <a:spcPts val="0"/>
              </a:spcBef>
              <a:spcAft>
                <a:spcPts val="0"/>
              </a:spcAft>
              <a:buClr>
                <a:schemeClr val="dk1"/>
              </a:buClr>
              <a:buSzPts val="1100"/>
              <a:buFont typeface="Calibri"/>
              <a:buChar char="○"/>
            </a:pPr>
            <a:r>
              <a:rPr lang="en-US"/>
              <a:t>FAFSA Simplification Implementation checklist for schools: </a:t>
            </a:r>
            <a:r>
              <a:rPr lang="en-US" u="sng">
                <a:solidFill>
                  <a:schemeClr val="hlink"/>
                </a:solidFill>
                <a:hlinkClick r:id="rId3"/>
              </a:rPr>
              <a:t>https://www.nasfaa.org/uploads/documents/FAFSA_Simplification_Implementation_Checklist.pdf</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56" name="Google Shape;25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FAFSA Simplification has many campus-wide ramifications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Because the FAFSA will now contain Federal Taxpayer Information (or FTI), it is subject to stricter data-sharing rules than currently exist under the Higher Education Act (HEA) or the Family Educational Right to Privacy Act (FERPA.)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Any campus offices that typically rely on family income data to administer their programs will no longer have access to that data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financial aid office will need to collect data from other offices in order to comply with changes to the law, such as for federal work study reporting.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Changes in student eligibility may have budget impacts on campus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 simpler FAFSA and changes to student eligibility may impact how many students apply to the institution, and the demographics of those applicants. Eligibility changes may also impact retention of current students.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It is critical for offices across the institution to collaborate to ensure consistent communications with students and families, to determine data and funding needs, and to ensure the smoothest possible transition to the 2024-25 academic year in light of the many changes outlined </a:t>
            </a:r>
            <a:r>
              <a:rPr lang="en-US"/>
              <a:t>here today.</a:t>
            </a:r>
            <a:endParaRPr dirty="0"/>
          </a:p>
        </p:txBody>
      </p:sp>
      <p:sp>
        <p:nvSpPr>
          <p:cNvPr id="265" name="Google Shape;2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13"/>
        <p:cNvGrpSpPr/>
        <p:nvPr/>
      </p:nvGrpSpPr>
      <p:grpSpPr>
        <a:xfrm>
          <a:off x="0" y="0"/>
          <a:ext cx="0" cy="0"/>
          <a:chOff x="0" y="0"/>
          <a:chExt cx="0" cy="0"/>
        </a:xfrm>
      </p:grpSpPr>
      <p:pic>
        <p:nvPicPr>
          <p:cNvPr id="14" name="Google Shape;14;p2" descr="A white background with a curved lin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 name="Google Shape;15;p2"/>
          <p:cNvSpPr/>
          <p:nvPr/>
        </p:nvSpPr>
        <p:spPr>
          <a:xfrm>
            <a:off x="0" y="0"/>
            <a:ext cx="12192000" cy="5059680"/>
          </a:xfrm>
          <a:prstGeom prst="rect">
            <a:avLst/>
          </a:prstGeom>
          <a:gradFill>
            <a:gsLst>
              <a:gs pos="0">
                <a:schemeClr val="lt1"/>
              </a:gs>
              <a:gs pos="42000">
                <a:schemeClr val="lt1"/>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6" name="Google Shape;16;p2"/>
          <p:cNvSpPr/>
          <p:nvPr/>
        </p:nvSpPr>
        <p:spPr>
          <a:xfrm>
            <a:off x="4400550" y="0"/>
            <a:ext cx="779145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pic>
        <p:nvPicPr>
          <p:cNvPr id="17" name="Google Shape;17;p2"/>
          <p:cNvPicPr preferRelativeResize="0"/>
          <p:nvPr/>
        </p:nvPicPr>
        <p:blipFill rotWithShape="1">
          <a:blip r:embed="rId3">
            <a:alphaModFix/>
          </a:blip>
          <a:srcRect/>
          <a:stretch/>
        </p:blipFill>
        <p:spPr>
          <a:xfrm>
            <a:off x="4826000" y="342900"/>
            <a:ext cx="6969125" cy="6172200"/>
          </a:xfrm>
          <a:prstGeom prst="rect">
            <a:avLst/>
          </a:prstGeom>
          <a:noFill/>
          <a:ln>
            <a:noFill/>
          </a:ln>
        </p:spPr>
      </p:pic>
      <p:sp>
        <p:nvSpPr>
          <p:cNvPr id="18" name="Google Shape;18;p2"/>
          <p:cNvSpPr/>
          <p:nvPr/>
        </p:nvSpPr>
        <p:spPr>
          <a:xfrm>
            <a:off x="4826000" y="342900"/>
            <a:ext cx="6969124" cy="6172200"/>
          </a:xfrm>
          <a:prstGeom prst="rect">
            <a:avLst/>
          </a:prstGeom>
          <a:solidFill>
            <a:schemeClr val="dk2">
              <a:alpha val="509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9" name="Google Shape;19;p2"/>
          <p:cNvSpPr txBox="1">
            <a:spLocks noGrp="1"/>
          </p:cNvSpPr>
          <p:nvPr>
            <p:ph type="title"/>
          </p:nvPr>
        </p:nvSpPr>
        <p:spPr>
          <a:xfrm>
            <a:off x="838200" y="2686408"/>
            <a:ext cx="98679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Avenir"/>
              <a:buNone/>
              <a:defRPr sz="4400" b="0">
                <a:solidFill>
                  <a:schemeClr val="lt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838200" y="4430892"/>
            <a:ext cx="9867900" cy="4191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None/>
              <a:defRPr sz="2400" b="0">
                <a:solidFill>
                  <a:schemeClr val="accent2"/>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
          <p:cNvSpPr>
            <a:spLocks noGrp="1"/>
          </p:cNvSpPr>
          <p:nvPr>
            <p:ph type="pic" idx="2"/>
          </p:nvPr>
        </p:nvSpPr>
        <p:spPr>
          <a:xfrm>
            <a:off x="2832700" y="657225"/>
            <a:ext cx="1065213" cy="1065213"/>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B">
  <p:cSld name="Title Slide B">
    <p:spTree>
      <p:nvGrpSpPr>
        <p:cNvPr id="1" name="Shape 116"/>
        <p:cNvGrpSpPr/>
        <p:nvPr/>
      </p:nvGrpSpPr>
      <p:grpSpPr>
        <a:xfrm>
          <a:off x="0" y="0"/>
          <a:ext cx="0" cy="0"/>
          <a:chOff x="0" y="0"/>
          <a:chExt cx="0" cy="0"/>
        </a:xfrm>
      </p:grpSpPr>
      <p:sp>
        <p:nvSpPr>
          <p:cNvPr id="117" name="Google Shape;117;p11"/>
          <p:cNvSpPr/>
          <p:nvPr/>
        </p:nvSpPr>
        <p:spPr>
          <a:xfrm>
            <a:off x="396874" y="342900"/>
            <a:ext cx="11398250" cy="6172200"/>
          </a:xfrm>
          <a:prstGeom prst="rect">
            <a:avLst/>
          </a:prstGeom>
          <a:solidFill>
            <a:schemeClr val="dk2"/>
          </a:solid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18" name="Google Shape;118;p11"/>
          <p:cNvSpPr txBox="1">
            <a:spLocks noGrp="1"/>
          </p:cNvSpPr>
          <p:nvPr>
            <p:ph type="ctrTitle"/>
          </p:nvPr>
        </p:nvSpPr>
        <p:spPr>
          <a:xfrm>
            <a:off x="1524000" y="2017513"/>
            <a:ext cx="9144000" cy="23876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Avenir"/>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1"/>
          <p:cNvSpPr txBox="1">
            <a:spLocks noGrp="1"/>
          </p:cNvSpPr>
          <p:nvPr>
            <p:ph type="subTitle" idx="1"/>
          </p:nvPr>
        </p:nvSpPr>
        <p:spPr>
          <a:xfrm>
            <a:off x="1524000" y="4497188"/>
            <a:ext cx="9144000" cy="5635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C">
  <p:cSld name="Title Slide C">
    <p:spTree>
      <p:nvGrpSpPr>
        <p:cNvPr id="1" name="Shape 120"/>
        <p:cNvGrpSpPr/>
        <p:nvPr/>
      </p:nvGrpSpPr>
      <p:grpSpPr>
        <a:xfrm>
          <a:off x="0" y="0"/>
          <a:ext cx="0" cy="0"/>
          <a:chOff x="0" y="0"/>
          <a:chExt cx="0" cy="0"/>
        </a:xfrm>
      </p:grpSpPr>
      <p:sp>
        <p:nvSpPr>
          <p:cNvPr id="121" name="Google Shape;121;p12"/>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22" name="Google Shape;122;p12"/>
          <p:cNvSpPr/>
          <p:nvPr/>
        </p:nvSpPr>
        <p:spPr>
          <a:xfrm>
            <a:off x="396874" y="342900"/>
            <a:ext cx="11398250" cy="6172200"/>
          </a:xfrm>
          <a:prstGeom prst="rect">
            <a:avLst/>
          </a:prstGeom>
          <a:solidFill>
            <a:schemeClr val="dk2"/>
          </a:solidFill>
          <a:ln w="571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23" name="Google Shape;123;p12"/>
          <p:cNvSpPr txBox="1">
            <a:spLocks noGrp="1"/>
          </p:cNvSpPr>
          <p:nvPr>
            <p:ph type="ctrTitle"/>
          </p:nvPr>
        </p:nvSpPr>
        <p:spPr>
          <a:xfrm>
            <a:off x="1524000" y="2017513"/>
            <a:ext cx="9144000" cy="23876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Avenir"/>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12"/>
          <p:cNvSpPr txBox="1">
            <a:spLocks noGrp="1"/>
          </p:cNvSpPr>
          <p:nvPr>
            <p:ph type="subTitle" idx="1"/>
          </p:nvPr>
        </p:nvSpPr>
        <p:spPr>
          <a:xfrm>
            <a:off x="1524000" y="4497188"/>
            <a:ext cx="9144000" cy="5635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A">
  <p:cSld name="Title and Content A">
    <p:spTree>
      <p:nvGrpSpPr>
        <p:cNvPr id="1" name="Shape 125"/>
        <p:cNvGrpSpPr/>
        <p:nvPr/>
      </p:nvGrpSpPr>
      <p:grpSpPr>
        <a:xfrm>
          <a:off x="0" y="0"/>
          <a:ext cx="0" cy="0"/>
          <a:chOff x="0" y="0"/>
          <a:chExt cx="0" cy="0"/>
        </a:xfrm>
      </p:grpSpPr>
      <p:sp>
        <p:nvSpPr>
          <p:cNvPr id="126" name="Google Shape;126;p13"/>
          <p:cNvSpPr/>
          <p:nvPr/>
        </p:nvSpPr>
        <p:spPr>
          <a:xfrm>
            <a:off x="10871200" y="6317546"/>
            <a:ext cx="563613" cy="54045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27" name="Google Shape;12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600"/>
              <a:buFont typeface="Avenir"/>
              <a:buNone/>
              <a:defRPr b="0">
                <a:solidFill>
                  <a:schemeClr val="dk2"/>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13"/>
          <p:cNvSpPr txBox="1">
            <a:spLocks noGrp="1"/>
          </p:cNvSpPr>
          <p:nvPr>
            <p:ph type="subTitle" idx="1"/>
          </p:nvPr>
        </p:nvSpPr>
        <p:spPr>
          <a:xfrm>
            <a:off x="838200" y="1753393"/>
            <a:ext cx="10515600" cy="4191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2400"/>
              <a:buNone/>
              <a:defRPr sz="2400" b="0">
                <a:solidFill>
                  <a:srgbClr val="ECA402"/>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9" name="Google Shape;129;p13"/>
          <p:cNvSpPr txBox="1">
            <a:spLocks noGrp="1"/>
          </p:cNvSpPr>
          <p:nvPr>
            <p:ph type="body" idx="2"/>
          </p:nvPr>
        </p:nvSpPr>
        <p:spPr>
          <a:xfrm>
            <a:off x="838200" y="2235198"/>
            <a:ext cx="10515600" cy="39639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4"/>
              </a:buClr>
              <a:buSzPts val="1800"/>
              <a:buChar char="•"/>
              <a:defRPr sz="1800">
                <a:solidFill>
                  <a:schemeClr val="accent5"/>
                </a:solidFill>
              </a:defRPr>
            </a:lvl1pPr>
            <a:lvl2pPr marL="914400" lvl="1" indent="-330200" algn="l">
              <a:lnSpc>
                <a:spcPct val="90000"/>
              </a:lnSpc>
              <a:spcBef>
                <a:spcPts val="500"/>
              </a:spcBef>
              <a:spcAft>
                <a:spcPts val="0"/>
              </a:spcAft>
              <a:buClr>
                <a:schemeClr val="accent4"/>
              </a:buClr>
              <a:buSzPts val="1600"/>
              <a:buChar char="•"/>
              <a:defRPr sz="1600">
                <a:solidFill>
                  <a:schemeClr val="accent5"/>
                </a:solidFill>
              </a:defRPr>
            </a:lvl2pPr>
            <a:lvl3pPr marL="1371600" lvl="2" indent="-317500" algn="l">
              <a:lnSpc>
                <a:spcPct val="90000"/>
              </a:lnSpc>
              <a:spcBef>
                <a:spcPts val="500"/>
              </a:spcBef>
              <a:spcAft>
                <a:spcPts val="0"/>
              </a:spcAft>
              <a:buClr>
                <a:schemeClr val="accent4"/>
              </a:buClr>
              <a:buSzPts val="1400"/>
              <a:buChar char="•"/>
              <a:defRPr sz="1400">
                <a:solidFill>
                  <a:schemeClr val="accent5"/>
                </a:solidFill>
              </a:defRPr>
            </a:lvl3pPr>
            <a:lvl4pPr marL="1828800" lvl="3" indent="-304800" algn="l">
              <a:lnSpc>
                <a:spcPct val="90000"/>
              </a:lnSpc>
              <a:spcBef>
                <a:spcPts val="500"/>
              </a:spcBef>
              <a:spcAft>
                <a:spcPts val="0"/>
              </a:spcAft>
              <a:buClr>
                <a:schemeClr val="accent4"/>
              </a:buClr>
              <a:buSzPts val="1200"/>
              <a:buChar char="•"/>
              <a:defRPr sz="1200">
                <a:solidFill>
                  <a:schemeClr val="accent5"/>
                </a:solidFill>
              </a:defRPr>
            </a:lvl4pPr>
            <a:lvl5pPr marL="2286000" lvl="4" indent="-304800" algn="l">
              <a:lnSpc>
                <a:spcPct val="90000"/>
              </a:lnSpc>
              <a:spcBef>
                <a:spcPts val="500"/>
              </a:spcBef>
              <a:spcAft>
                <a:spcPts val="0"/>
              </a:spcAft>
              <a:buClr>
                <a:schemeClr val="accent4"/>
              </a:buClr>
              <a:buSzPts val="1200"/>
              <a:buChar char="•"/>
              <a:defRPr sz="1200">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13"/>
          <p:cNvSpPr txBox="1">
            <a:spLocks noGrp="1"/>
          </p:cNvSpPr>
          <p:nvPr>
            <p:ph type="sldNum" idx="12"/>
          </p:nvPr>
        </p:nvSpPr>
        <p:spPr>
          <a:xfrm>
            <a:off x="10912474" y="6356350"/>
            <a:ext cx="441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1" i="0" u="none" strike="noStrike" cap="none">
                <a:solidFill>
                  <a:schemeClr val="lt1"/>
                </a:solidFill>
                <a:latin typeface="Avenir"/>
                <a:ea typeface="Avenir"/>
                <a:cs typeface="Avenir"/>
                <a:sym typeface="Avenir"/>
              </a:defRPr>
            </a:lvl1pPr>
            <a:lvl2pPr marL="0" lvl="1" indent="0" algn="ctr">
              <a:spcBef>
                <a:spcPts val="0"/>
              </a:spcBef>
              <a:buNone/>
              <a:defRPr sz="1200" b="1" i="0" u="none" strike="noStrike" cap="none">
                <a:solidFill>
                  <a:schemeClr val="lt1"/>
                </a:solidFill>
                <a:latin typeface="Avenir"/>
                <a:ea typeface="Avenir"/>
                <a:cs typeface="Avenir"/>
                <a:sym typeface="Avenir"/>
              </a:defRPr>
            </a:lvl2pPr>
            <a:lvl3pPr marL="0" lvl="2" indent="0" algn="ctr">
              <a:spcBef>
                <a:spcPts val="0"/>
              </a:spcBef>
              <a:buNone/>
              <a:defRPr sz="1200" b="1" i="0" u="none" strike="noStrike" cap="none">
                <a:solidFill>
                  <a:schemeClr val="lt1"/>
                </a:solidFill>
                <a:latin typeface="Avenir"/>
                <a:ea typeface="Avenir"/>
                <a:cs typeface="Avenir"/>
                <a:sym typeface="Avenir"/>
              </a:defRPr>
            </a:lvl3pPr>
            <a:lvl4pPr marL="0" lvl="3" indent="0" algn="ctr">
              <a:spcBef>
                <a:spcPts val="0"/>
              </a:spcBef>
              <a:buNone/>
              <a:defRPr sz="1200" b="1" i="0" u="none" strike="noStrike" cap="none">
                <a:solidFill>
                  <a:schemeClr val="lt1"/>
                </a:solidFill>
                <a:latin typeface="Avenir"/>
                <a:ea typeface="Avenir"/>
                <a:cs typeface="Avenir"/>
                <a:sym typeface="Avenir"/>
              </a:defRPr>
            </a:lvl4pPr>
            <a:lvl5pPr marL="0" lvl="4" indent="0" algn="ctr">
              <a:spcBef>
                <a:spcPts val="0"/>
              </a:spcBef>
              <a:buNone/>
              <a:defRPr sz="1200" b="1" i="0" u="none" strike="noStrike" cap="none">
                <a:solidFill>
                  <a:schemeClr val="lt1"/>
                </a:solidFill>
                <a:latin typeface="Avenir"/>
                <a:ea typeface="Avenir"/>
                <a:cs typeface="Avenir"/>
                <a:sym typeface="Avenir"/>
              </a:defRPr>
            </a:lvl5pPr>
            <a:lvl6pPr marL="0" lvl="5" indent="0" algn="ctr">
              <a:spcBef>
                <a:spcPts val="0"/>
              </a:spcBef>
              <a:buNone/>
              <a:defRPr sz="1200" b="1" i="0" u="none" strike="noStrike" cap="none">
                <a:solidFill>
                  <a:schemeClr val="lt1"/>
                </a:solidFill>
                <a:latin typeface="Avenir"/>
                <a:ea typeface="Avenir"/>
                <a:cs typeface="Avenir"/>
                <a:sym typeface="Avenir"/>
              </a:defRPr>
            </a:lvl6pPr>
            <a:lvl7pPr marL="0" lvl="6" indent="0" algn="ctr">
              <a:spcBef>
                <a:spcPts val="0"/>
              </a:spcBef>
              <a:buNone/>
              <a:defRPr sz="1200" b="1" i="0" u="none" strike="noStrike" cap="none">
                <a:solidFill>
                  <a:schemeClr val="lt1"/>
                </a:solidFill>
                <a:latin typeface="Avenir"/>
                <a:ea typeface="Avenir"/>
                <a:cs typeface="Avenir"/>
                <a:sym typeface="Avenir"/>
              </a:defRPr>
            </a:lvl7pPr>
            <a:lvl8pPr marL="0" lvl="7" indent="0" algn="ctr">
              <a:spcBef>
                <a:spcPts val="0"/>
              </a:spcBef>
              <a:buNone/>
              <a:defRPr sz="1200" b="1" i="0" u="none" strike="noStrike" cap="none">
                <a:solidFill>
                  <a:schemeClr val="lt1"/>
                </a:solidFill>
                <a:latin typeface="Avenir"/>
                <a:ea typeface="Avenir"/>
                <a:cs typeface="Avenir"/>
                <a:sym typeface="Avenir"/>
              </a:defRPr>
            </a:lvl8pPr>
            <a:lvl9pPr marL="0" lvl="8" indent="0" algn="ctr">
              <a:spcBef>
                <a:spcPts val="0"/>
              </a:spcBef>
              <a:buNone/>
              <a:defRPr sz="1200" b="1" i="0" u="none" strike="noStrike" cap="none">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
        <p:nvSpPr>
          <p:cNvPr id="131" name="Google Shape;131;p13"/>
          <p:cNvSpPr/>
          <p:nvPr/>
        </p:nvSpPr>
        <p:spPr>
          <a:xfrm>
            <a:off x="0" y="0"/>
            <a:ext cx="12192000" cy="80432"/>
          </a:xfrm>
          <a:prstGeom prst="rect">
            <a:avLst/>
          </a:prstGeom>
          <a:solidFill>
            <a:srgbClr val="3853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B">
  <p:cSld name="Title and Content B">
    <p:spTree>
      <p:nvGrpSpPr>
        <p:cNvPr id="1" name="Shape 132"/>
        <p:cNvGrpSpPr/>
        <p:nvPr/>
      </p:nvGrpSpPr>
      <p:grpSpPr>
        <a:xfrm>
          <a:off x="0" y="0"/>
          <a:ext cx="0" cy="0"/>
          <a:chOff x="0" y="0"/>
          <a:chExt cx="0" cy="0"/>
        </a:xfrm>
      </p:grpSpPr>
      <p:sp>
        <p:nvSpPr>
          <p:cNvPr id="133" name="Google Shape;13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600"/>
              <a:buFont typeface="Avenir"/>
              <a:buNone/>
              <a:defRPr b="0">
                <a:solidFill>
                  <a:schemeClr val="dk2"/>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4"/>
          <p:cNvSpPr/>
          <p:nvPr/>
        </p:nvSpPr>
        <p:spPr>
          <a:xfrm>
            <a:off x="10871200" y="6317546"/>
            <a:ext cx="563613" cy="54045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35" name="Google Shape;135;p14"/>
          <p:cNvSpPr txBox="1">
            <a:spLocks noGrp="1"/>
          </p:cNvSpPr>
          <p:nvPr>
            <p:ph type="sldNum" idx="12"/>
          </p:nvPr>
        </p:nvSpPr>
        <p:spPr>
          <a:xfrm>
            <a:off x="10912474" y="6356350"/>
            <a:ext cx="441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1" i="0" u="none" strike="noStrike" cap="none">
                <a:solidFill>
                  <a:schemeClr val="lt1"/>
                </a:solidFill>
                <a:latin typeface="Avenir"/>
                <a:ea typeface="Avenir"/>
                <a:cs typeface="Avenir"/>
                <a:sym typeface="Avenir"/>
              </a:defRPr>
            </a:lvl1pPr>
            <a:lvl2pPr marL="0" lvl="1" indent="0" algn="ctr">
              <a:spcBef>
                <a:spcPts val="0"/>
              </a:spcBef>
              <a:buNone/>
              <a:defRPr sz="1200" b="1" i="0" u="none" strike="noStrike" cap="none">
                <a:solidFill>
                  <a:schemeClr val="lt1"/>
                </a:solidFill>
                <a:latin typeface="Avenir"/>
                <a:ea typeface="Avenir"/>
                <a:cs typeface="Avenir"/>
                <a:sym typeface="Avenir"/>
              </a:defRPr>
            </a:lvl2pPr>
            <a:lvl3pPr marL="0" lvl="2" indent="0" algn="ctr">
              <a:spcBef>
                <a:spcPts val="0"/>
              </a:spcBef>
              <a:buNone/>
              <a:defRPr sz="1200" b="1" i="0" u="none" strike="noStrike" cap="none">
                <a:solidFill>
                  <a:schemeClr val="lt1"/>
                </a:solidFill>
                <a:latin typeface="Avenir"/>
                <a:ea typeface="Avenir"/>
                <a:cs typeface="Avenir"/>
                <a:sym typeface="Avenir"/>
              </a:defRPr>
            </a:lvl3pPr>
            <a:lvl4pPr marL="0" lvl="3" indent="0" algn="ctr">
              <a:spcBef>
                <a:spcPts val="0"/>
              </a:spcBef>
              <a:buNone/>
              <a:defRPr sz="1200" b="1" i="0" u="none" strike="noStrike" cap="none">
                <a:solidFill>
                  <a:schemeClr val="lt1"/>
                </a:solidFill>
                <a:latin typeface="Avenir"/>
                <a:ea typeface="Avenir"/>
                <a:cs typeface="Avenir"/>
                <a:sym typeface="Avenir"/>
              </a:defRPr>
            </a:lvl4pPr>
            <a:lvl5pPr marL="0" lvl="4" indent="0" algn="ctr">
              <a:spcBef>
                <a:spcPts val="0"/>
              </a:spcBef>
              <a:buNone/>
              <a:defRPr sz="1200" b="1" i="0" u="none" strike="noStrike" cap="none">
                <a:solidFill>
                  <a:schemeClr val="lt1"/>
                </a:solidFill>
                <a:latin typeface="Avenir"/>
                <a:ea typeface="Avenir"/>
                <a:cs typeface="Avenir"/>
                <a:sym typeface="Avenir"/>
              </a:defRPr>
            </a:lvl5pPr>
            <a:lvl6pPr marL="0" lvl="5" indent="0" algn="ctr">
              <a:spcBef>
                <a:spcPts val="0"/>
              </a:spcBef>
              <a:buNone/>
              <a:defRPr sz="1200" b="1" i="0" u="none" strike="noStrike" cap="none">
                <a:solidFill>
                  <a:schemeClr val="lt1"/>
                </a:solidFill>
                <a:latin typeface="Avenir"/>
                <a:ea typeface="Avenir"/>
                <a:cs typeface="Avenir"/>
                <a:sym typeface="Avenir"/>
              </a:defRPr>
            </a:lvl6pPr>
            <a:lvl7pPr marL="0" lvl="6" indent="0" algn="ctr">
              <a:spcBef>
                <a:spcPts val="0"/>
              </a:spcBef>
              <a:buNone/>
              <a:defRPr sz="1200" b="1" i="0" u="none" strike="noStrike" cap="none">
                <a:solidFill>
                  <a:schemeClr val="lt1"/>
                </a:solidFill>
                <a:latin typeface="Avenir"/>
                <a:ea typeface="Avenir"/>
                <a:cs typeface="Avenir"/>
                <a:sym typeface="Avenir"/>
              </a:defRPr>
            </a:lvl7pPr>
            <a:lvl8pPr marL="0" lvl="7" indent="0" algn="ctr">
              <a:spcBef>
                <a:spcPts val="0"/>
              </a:spcBef>
              <a:buNone/>
              <a:defRPr sz="1200" b="1" i="0" u="none" strike="noStrike" cap="none">
                <a:solidFill>
                  <a:schemeClr val="lt1"/>
                </a:solidFill>
                <a:latin typeface="Avenir"/>
                <a:ea typeface="Avenir"/>
                <a:cs typeface="Avenir"/>
                <a:sym typeface="Avenir"/>
              </a:defRPr>
            </a:lvl8pPr>
            <a:lvl9pPr marL="0" lvl="8" indent="0" algn="ctr">
              <a:spcBef>
                <a:spcPts val="0"/>
              </a:spcBef>
              <a:buNone/>
              <a:defRPr sz="1200" b="1" i="0" u="none" strike="noStrike" cap="none">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
        <p:nvSpPr>
          <p:cNvPr id="136" name="Google Shape;136;p14"/>
          <p:cNvSpPr/>
          <p:nvPr/>
        </p:nvSpPr>
        <p:spPr>
          <a:xfrm>
            <a:off x="0" y="0"/>
            <a:ext cx="12192000" cy="80432"/>
          </a:xfrm>
          <a:prstGeom prst="rect">
            <a:avLst/>
          </a:prstGeom>
          <a:solidFill>
            <a:srgbClr val="3853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37" name="Google Shape;137;p14"/>
          <p:cNvSpPr txBox="1">
            <a:spLocks noGrp="1"/>
          </p:cNvSpPr>
          <p:nvPr>
            <p:ph type="body" idx="1"/>
          </p:nvPr>
        </p:nvSpPr>
        <p:spPr>
          <a:xfrm>
            <a:off x="838200" y="2235198"/>
            <a:ext cx="10515600" cy="39639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4"/>
              </a:buClr>
              <a:buSzPts val="1800"/>
              <a:buChar char="•"/>
              <a:defRPr sz="1800">
                <a:solidFill>
                  <a:schemeClr val="accent5"/>
                </a:solidFill>
              </a:defRPr>
            </a:lvl1pPr>
            <a:lvl2pPr marL="914400" lvl="1" indent="-330200" algn="l">
              <a:lnSpc>
                <a:spcPct val="90000"/>
              </a:lnSpc>
              <a:spcBef>
                <a:spcPts val="500"/>
              </a:spcBef>
              <a:spcAft>
                <a:spcPts val="0"/>
              </a:spcAft>
              <a:buClr>
                <a:schemeClr val="accent4"/>
              </a:buClr>
              <a:buSzPts val="1600"/>
              <a:buChar char="•"/>
              <a:defRPr sz="1600">
                <a:solidFill>
                  <a:schemeClr val="accent5"/>
                </a:solidFill>
              </a:defRPr>
            </a:lvl2pPr>
            <a:lvl3pPr marL="1371600" lvl="2" indent="-317500" algn="l">
              <a:lnSpc>
                <a:spcPct val="90000"/>
              </a:lnSpc>
              <a:spcBef>
                <a:spcPts val="500"/>
              </a:spcBef>
              <a:spcAft>
                <a:spcPts val="0"/>
              </a:spcAft>
              <a:buClr>
                <a:schemeClr val="accent4"/>
              </a:buClr>
              <a:buSzPts val="1400"/>
              <a:buChar char="•"/>
              <a:defRPr sz="1400">
                <a:solidFill>
                  <a:schemeClr val="accent5"/>
                </a:solidFill>
              </a:defRPr>
            </a:lvl3pPr>
            <a:lvl4pPr marL="1828800" lvl="3" indent="-304800" algn="l">
              <a:lnSpc>
                <a:spcPct val="90000"/>
              </a:lnSpc>
              <a:spcBef>
                <a:spcPts val="500"/>
              </a:spcBef>
              <a:spcAft>
                <a:spcPts val="0"/>
              </a:spcAft>
              <a:buClr>
                <a:schemeClr val="accent4"/>
              </a:buClr>
              <a:buSzPts val="1200"/>
              <a:buChar char="•"/>
              <a:defRPr sz="1200">
                <a:solidFill>
                  <a:schemeClr val="accent5"/>
                </a:solidFill>
              </a:defRPr>
            </a:lvl4pPr>
            <a:lvl5pPr marL="2286000" lvl="4" indent="-304800" algn="l">
              <a:lnSpc>
                <a:spcPct val="90000"/>
              </a:lnSpc>
              <a:spcBef>
                <a:spcPts val="500"/>
              </a:spcBef>
              <a:spcAft>
                <a:spcPts val="0"/>
              </a:spcAft>
              <a:buClr>
                <a:schemeClr val="accent4"/>
              </a:buClr>
              <a:buSzPts val="1200"/>
              <a:buChar char="•"/>
              <a:defRPr sz="1200">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14"/>
          <p:cNvSpPr txBox="1">
            <a:spLocks noGrp="1"/>
          </p:cNvSpPr>
          <p:nvPr>
            <p:ph type="subTitle" idx="2"/>
          </p:nvPr>
        </p:nvSpPr>
        <p:spPr>
          <a:xfrm>
            <a:off x="838200" y="1753393"/>
            <a:ext cx="10515600" cy="4191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2400"/>
              <a:buNone/>
              <a:defRPr sz="2400" b="0">
                <a:solidFill>
                  <a:srgbClr val="ECA402"/>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C">
  <p:cSld name="Title and Content C">
    <p:spTree>
      <p:nvGrpSpPr>
        <p:cNvPr id="1" name="Shape 139"/>
        <p:cNvGrpSpPr/>
        <p:nvPr/>
      </p:nvGrpSpPr>
      <p:grpSpPr>
        <a:xfrm>
          <a:off x="0" y="0"/>
          <a:ext cx="0" cy="0"/>
          <a:chOff x="0" y="0"/>
          <a:chExt cx="0" cy="0"/>
        </a:xfrm>
      </p:grpSpPr>
      <p:pic>
        <p:nvPicPr>
          <p:cNvPr id="140" name="Google Shape;140;p1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1" name="Google Shape;141;p15"/>
          <p:cNvSpPr/>
          <p:nvPr/>
        </p:nvSpPr>
        <p:spPr>
          <a:xfrm>
            <a:off x="0" y="0"/>
            <a:ext cx="12192000" cy="6858000"/>
          </a:xfrm>
          <a:prstGeom prst="rect">
            <a:avLst/>
          </a:prstGeom>
          <a:solidFill>
            <a:schemeClr val="dk2">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42" name="Google Shape;14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venir"/>
              <a:buNone/>
              <a:defRPr b="0">
                <a:solidFill>
                  <a:schemeClr val="lt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15"/>
          <p:cNvSpPr txBox="1">
            <a:spLocks noGrp="1"/>
          </p:cNvSpPr>
          <p:nvPr>
            <p:ph type="body" idx="1"/>
          </p:nvPr>
        </p:nvSpPr>
        <p:spPr>
          <a:xfrm>
            <a:off x="838200" y="2235198"/>
            <a:ext cx="10515600" cy="39639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4"/>
              </a:buClr>
              <a:buSzPts val="1800"/>
              <a:buChar char="•"/>
              <a:defRPr sz="1800">
                <a:solidFill>
                  <a:schemeClr val="lt1"/>
                </a:solidFill>
              </a:defRPr>
            </a:lvl1pPr>
            <a:lvl2pPr marL="914400" lvl="1" indent="-330200" algn="l">
              <a:lnSpc>
                <a:spcPct val="90000"/>
              </a:lnSpc>
              <a:spcBef>
                <a:spcPts val="500"/>
              </a:spcBef>
              <a:spcAft>
                <a:spcPts val="0"/>
              </a:spcAft>
              <a:buClr>
                <a:schemeClr val="accent4"/>
              </a:buClr>
              <a:buSzPts val="1600"/>
              <a:buChar char="•"/>
              <a:defRPr sz="1600">
                <a:solidFill>
                  <a:schemeClr val="lt1"/>
                </a:solidFill>
              </a:defRPr>
            </a:lvl2pPr>
            <a:lvl3pPr marL="1371600" lvl="2" indent="-317500" algn="l">
              <a:lnSpc>
                <a:spcPct val="90000"/>
              </a:lnSpc>
              <a:spcBef>
                <a:spcPts val="500"/>
              </a:spcBef>
              <a:spcAft>
                <a:spcPts val="0"/>
              </a:spcAft>
              <a:buClr>
                <a:schemeClr val="accent4"/>
              </a:buClr>
              <a:buSzPts val="1400"/>
              <a:buChar char="•"/>
              <a:defRPr sz="1400">
                <a:solidFill>
                  <a:schemeClr val="lt1"/>
                </a:solidFill>
              </a:defRPr>
            </a:lvl3pPr>
            <a:lvl4pPr marL="1828800" lvl="3" indent="-304800" algn="l">
              <a:lnSpc>
                <a:spcPct val="90000"/>
              </a:lnSpc>
              <a:spcBef>
                <a:spcPts val="500"/>
              </a:spcBef>
              <a:spcAft>
                <a:spcPts val="0"/>
              </a:spcAft>
              <a:buClr>
                <a:schemeClr val="accent4"/>
              </a:buClr>
              <a:buSzPts val="1200"/>
              <a:buChar char="•"/>
              <a:defRPr sz="1200">
                <a:solidFill>
                  <a:schemeClr val="lt1"/>
                </a:solidFill>
              </a:defRPr>
            </a:lvl4pPr>
            <a:lvl5pPr marL="2286000" lvl="4" indent="-304800" algn="l">
              <a:lnSpc>
                <a:spcPct val="90000"/>
              </a:lnSpc>
              <a:spcBef>
                <a:spcPts val="500"/>
              </a:spcBef>
              <a:spcAft>
                <a:spcPts val="0"/>
              </a:spcAft>
              <a:buClr>
                <a:schemeClr val="accent4"/>
              </a:buClr>
              <a:buSzPts val="12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5"/>
          <p:cNvSpPr txBox="1">
            <a:spLocks noGrp="1"/>
          </p:cNvSpPr>
          <p:nvPr>
            <p:ph type="sldNum" idx="12"/>
          </p:nvPr>
        </p:nvSpPr>
        <p:spPr>
          <a:xfrm>
            <a:off x="10912474" y="6356350"/>
            <a:ext cx="441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1" i="0" u="none" strike="noStrike" cap="none">
                <a:solidFill>
                  <a:schemeClr val="lt1"/>
                </a:solidFill>
                <a:latin typeface="Avenir"/>
                <a:ea typeface="Avenir"/>
                <a:cs typeface="Avenir"/>
                <a:sym typeface="Avenir"/>
              </a:defRPr>
            </a:lvl1pPr>
            <a:lvl2pPr marL="0" lvl="1" indent="0" algn="ctr">
              <a:spcBef>
                <a:spcPts val="0"/>
              </a:spcBef>
              <a:buNone/>
              <a:defRPr sz="1200" b="1" i="0" u="none" strike="noStrike" cap="none">
                <a:solidFill>
                  <a:schemeClr val="lt1"/>
                </a:solidFill>
                <a:latin typeface="Avenir"/>
                <a:ea typeface="Avenir"/>
                <a:cs typeface="Avenir"/>
                <a:sym typeface="Avenir"/>
              </a:defRPr>
            </a:lvl2pPr>
            <a:lvl3pPr marL="0" lvl="2" indent="0" algn="ctr">
              <a:spcBef>
                <a:spcPts val="0"/>
              </a:spcBef>
              <a:buNone/>
              <a:defRPr sz="1200" b="1" i="0" u="none" strike="noStrike" cap="none">
                <a:solidFill>
                  <a:schemeClr val="lt1"/>
                </a:solidFill>
                <a:latin typeface="Avenir"/>
                <a:ea typeface="Avenir"/>
                <a:cs typeface="Avenir"/>
                <a:sym typeface="Avenir"/>
              </a:defRPr>
            </a:lvl3pPr>
            <a:lvl4pPr marL="0" lvl="3" indent="0" algn="ctr">
              <a:spcBef>
                <a:spcPts val="0"/>
              </a:spcBef>
              <a:buNone/>
              <a:defRPr sz="1200" b="1" i="0" u="none" strike="noStrike" cap="none">
                <a:solidFill>
                  <a:schemeClr val="lt1"/>
                </a:solidFill>
                <a:latin typeface="Avenir"/>
                <a:ea typeface="Avenir"/>
                <a:cs typeface="Avenir"/>
                <a:sym typeface="Avenir"/>
              </a:defRPr>
            </a:lvl4pPr>
            <a:lvl5pPr marL="0" lvl="4" indent="0" algn="ctr">
              <a:spcBef>
                <a:spcPts val="0"/>
              </a:spcBef>
              <a:buNone/>
              <a:defRPr sz="1200" b="1" i="0" u="none" strike="noStrike" cap="none">
                <a:solidFill>
                  <a:schemeClr val="lt1"/>
                </a:solidFill>
                <a:latin typeface="Avenir"/>
                <a:ea typeface="Avenir"/>
                <a:cs typeface="Avenir"/>
                <a:sym typeface="Avenir"/>
              </a:defRPr>
            </a:lvl5pPr>
            <a:lvl6pPr marL="0" lvl="5" indent="0" algn="ctr">
              <a:spcBef>
                <a:spcPts val="0"/>
              </a:spcBef>
              <a:buNone/>
              <a:defRPr sz="1200" b="1" i="0" u="none" strike="noStrike" cap="none">
                <a:solidFill>
                  <a:schemeClr val="lt1"/>
                </a:solidFill>
                <a:latin typeface="Avenir"/>
                <a:ea typeface="Avenir"/>
                <a:cs typeface="Avenir"/>
                <a:sym typeface="Avenir"/>
              </a:defRPr>
            </a:lvl6pPr>
            <a:lvl7pPr marL="0" lvl="6" indent="0" algn="ctr">
              <a:spcBef>
                <a:spcPts val="0"/>
              </a:spcBef>
              <a:buNone/>
              <a:defRPr sz="1200" b="1" i="0" u="none" strike="noStrike" cap="none">
                <a:solidFill>
                  <a:schemeClr val="lt1"/>
                </a:solidFill>
                <a:latin typeface="Avenir"/>
                <a:ea typeface="Avenir"/>
                <a:cs typeface="Avenir"/>
                <a:sym typeface="Avenir"/>
              </a:defRPr>
            </a:lvl7pPr>
            <a:lvl8pPr marL="0" lvl="7" indent="0" algn="ctr">
              <a:spcBef>
                <a:spcPts val="0"/>
              </a:spcBef>
              <a:buNone/>
              <a:defRPr sz="1200" b="1" i="0" u="none" strike="noStrike" cap="none">
                <a:solidFill>
                  <a:schemeClr val="lt1"/>
                </a:solidFill>
                <a:latin typeface="Avenir"/>
                <a:ea typeface="Avenir"/>
                <a:cs typeface="Avenir"/>
                <a:sym typeface="Avenir"/>
              </a:defRPr>
            </a:lvl8pPr>
            <a:lvl9pPr marL="0" lvl="8" indent="0" algn="ctr">
              <a:spcBef>
                <a:spcPts val="0"/>
              </a:spcBef>
              <a:buNone/>
              <a:defRPr sz="1200" b="1" i="0" u="none" strike="noStrike" cap="none">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
        <p:nvSpPr>
          <p:cNvPr id="145" name="Google Shape;145;p15"/>
          <p:cNvSpPr/>
          <p:nvPr/>
        </p:nvSpPr>
        <p:spPr>
          <a:xfrm>
            <a:off x="0" y="0"/>
            <a:ext cx="12192000" cy="80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46" name="Google Shape;146;p15"/>
          <p:cNvSpPr txBox="1">
            <a:spLocks noGrp="1"/>
          </p:cNvSpPr>
          <p:nvPr>
            <p:ph type="subTitle" idx="2"/>
          </p:nvPr>
        </p:nvSpPr>
        <p:spPr>
          <a:xfrm>
            <a:off x="838200" y="1753393"/>
            <a:ext cx="10515600" cy="4191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2400"/>
              <a:buNone/>
              <a:defRPr sz="2400" b="0">
                <a:solidFill>
                  <a:schemeClr val="accent4"/>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ext and Image Right">
  <p:cSld name="Two Content Text and Image Right">
    <p:spTree>
      <p:nvGrpSpPr>
        <p:cNvPr id="1" name="Shape 147"/>
        <p:cNvGrpSpPr/>
        <p:nvPr/>
      </p:nvGrpSpPr>
      <p:grpSpPr>
        <a:xfrm>
          <a:off x="0" y="0"/>
          <a:ext cx="0" cy="0"/>
          <a:chOff x="0" y="0"/>
          <a:chExt cx="0" cy="0"/>
        </a:xfrm>
      </p:grpSpPr>
      <p:pic>
        <p:nvPicPr>
          <p:cNvPr id="148" name="Google Shape;148;p16" descr="A white background with a curved lin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9" name="Google Shape;149;p16"/>
          <p:cNvSpPr/>
          <p:nvPr/>
        </p:nvSpPr>
        <p:spPr>
          <a:xfrm>
            <a:off x="0" y="0"/>
            <a:ext cx="12192000" cy="6858001"/>
          </a:xfrm>
          <a:prstGeom prst="rect">
            <a:avLst/>
          </a:prstGeom>
          <a:gradFill>
            <a:gsLst>
              <a:gs pos="0">
                <a:schemeClr val="lt1"/>
              </a:gs>
              <a:gs pos="67000">
                <a:schemeClr val="lt1"/>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50" name="Google Shape;150;p16"/>
          <p:cNvSpPr/>
          <p:nvPr/>
        </p:nvSpPr>
        <p:spPr>
          <a:xfrm>
            <a:off x="0" y="0"/>
            <a:ext cx="12192000" cy="80432"/>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51" name="Google Shape;15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600"/>
              <a:buFont typeface="Avenir"/>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16"/>
          <p:cNvSpPr txBox="1">
            <a:spLocks noGrp="1"/>
          </p:cNvSpPr>
          <p:nvPr>
            <p:ph type="body" idx="1"/>
          </p:nvPr>
        </p:nvSpPr>
        <p:spPr>
          <a:xfrm>
            <a:off x="838200" y="2172494"/>
            <a:ext cx="5181600" cy="3941764"/>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accent4"/>
              </a:buClr>
              <a:buSzPts val="2000"/>
              <a:buChar char="•"/>
              <a:defRPr>
                <a:solidFill>
                  <a:schemeClr val="accent5"/>
                </a:solidFill>
              </a:defRPr>
            </a:lvl1pPr>
            <a:lvl2pPr marL="914400" lvl="1" indent="-342900" algn="l">
              <a:lnSpc>
                <a:spcPct val="90000"/>
              </a:lnSpc>
              <a:spcBef>
                <a:spcPts val="500"/>
              </a:spcBef>
              <a:spcAft>
                <a:spcPts val="0"/>
              </a:spcAft>
              <a:buClr>
                <a:schemeClr val="accent4"/>
              </a:buClr>
              <a:buSzPts val="1800"/>
              <a:buChar char="•"/>
              <a:defRPr>
                <a:solidFill>
                  <a:schemeClr val="accent5"/>
                </a:solidFill>
              </a:defRPr>
            </a:lvl2pPr>
            <a:lvl3pPr marL="1371600" lvl="2" indent="-330200" algn="l">
              <a:lnSpc>
                <a:spcPct val="90000"/>
              </a:lnSpc>
              <a:spcBef>
                <a:spcPts val="500"/>
              </a:spcBef>
              <a:spcAft>
                <a:spcPts val="0"/>
              </a:spcAft>
              <a:buClr>
                <a:schemeClr val="accent4"/>
              </a:buClr>
              <a:buSzPts val="1600"/>
              <a:buChar char="•"/>
              <a:defRPr>
                <a:solidFill>
                  <a:schemeClr val="accent5"/>
                </a:solidFill>
              </a:defRPr>
            </a:lvl3pPr>
            <a:lvl4pPr marL="1828800" lvl="3" indent="-317500" algn="l">
              <a:lnSpc>
                <a:spcPct val="90000"/>
              </a:lnSpc>
              <a:spcBef>
                <a:spcPts val="500"/>
              </a:spcBef>
              <a:spcAft>
                <a:spcPts val="0"/>
              </a:spcAft>
              <a:buClr>
                <a:schemeClr val="accent4"/>
              </a:buClr>
              <a:buSzPts val="1400"/>
              <a:buChar char="•"/>
              <a:defRPr>
                <a:solidFill>
                  <a:schemeClr val="accent5"/>
                </a:solidFill>
              </a:defRPr>
            </a:lvl4pPr>
            <a:lvl5pPr marL="2286000" lvl="4" indent="-317500" algn="l">
              <a:lnSpc>
                <a:spcPct val="90000"/>
              </a:lnSpc>
              <a:spcBef>
                <a:spcPts val="500"/>
              </a:spcBef>
              <a:spcAft>
                <a:spcPts val="0"/>
              </a:spcAft>
              <a:buClr>
                <a:schemeClr val="accent4"/>
              </a:buClr>
              <a:buSzPts val="1400"/>
              <a:buChar char="•"/>
              <a:defRPr>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16"/>
          <p:cNvSpPr>
            <a:spLocks noGrp="1"/>
          </p:cNvSpPr>
          <p:nvPr>
            <p:ph type="pic" idx="2"/>
          </p:nvPr>
        </p:nvSpPr>
        <p:spPr>
          <a:xfrm>
            <a:off x="6311900" y="2172493"/>
            <a:ext cx="5041900" cy="3941765"/>
          </a:xfrm>
          <a:prstGeom prst="rect">
            <a:avLst/>
          </a:prstGeom>
          <a:noFill/>
          <a:ln>
            <a:noFill/>
          </a:ln>
        </p:spPr>
      </p:sp>
      <p:sp>
        <p:nvSpPr>
          <p:cNvPr id="154" name="Google Shape;154;p16"/>
          <p:cNvSpPr txBox="1">
            <a:spLocks noGrp="1"/>
          </p:cNvSpPr>
          <p:nvPr>
            <p:ph type="subTitle" idx="3"/>
          </p:nvPr>
        </p:nvSpPr>
        <p:spPr>
          <a:xfrm>
            <a:off x="838200" y="1753393"/>
            <a:ext cx="10515600" cy="4191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2400"/>
              <a:buNone/>
              <a:defRPr sz="2400" b="0">
                <a:solidFill>
                  <a:srgbClr val="ECA402"/>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5" name="Google Shape;155;p16"/>
          <p:cNvSpPr/>
          <p:nvPr/>
        </p:nvSpPr>
        <p:spPr>
          <a:xfrm>
            <a:off x="10871200" y="6317546"/>
            <a:ext cx="563613" cy="540454"/>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56" name="Google Shape;156;p16"/>
          <p:cNvSpPr txBox="1">
            <a:spLocks noGrp="1"/>
          </p:cNvSpPr>
          <p:nvPr>
            <p:ph type="sldNum" idx="12"/>
          </p:nvPr>
        </p:nvSpPr>
        <p:spPr>
          <a:xfrm>
            <a:off x="10912474" y="6356350"/>
            <a:ext cx="441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1" i="0" u="none" strike="noStrike" cap="none">
                <a:solidFill>
                  <a:schemeClr val="lt1"/>
                </a:solidFill>
                <a:latin typeface="Avenir"/>
                <a:ea typeface="Avenir"/>
                <a:cs typeface="Avenir"/>
                <a:sym typeface="Avenir"/>
              </a:defRPr>
            </a:lvl1pPr>
            <a:lvl2pPr marL="0" lvl="1" indent="0" algn="ctr">
              <a:spcBef>
                <a:spcPts val="0"/>
              </a:spcBef>
              <a:buNone/>
              <a:defRPr sz="1200" b="1" i="0" u="none" strike="noStrike" cap="none">
                <a:solidFill>
                  <a:schemeClr val="lt1"/>
                </a:solidFill>
                <a:latin typeface="Avenir"/>
                <a:ea typeface="Avenir"/>
                <a:cs typeface="Avenir"/>
                <a:sym typeface="Avenir"/>
              </a:defRPr>
            </a:lvl2pPr>
            <a:lvl3pPr marL="0" lvl="2" indent="0" algn="ctr">
              <a:spcBef>
                <a:spcPts val="0"/>
              </a:spcBef>
              <a:buNone/>
              <a:defRPr sz="1200" b="1" i="0" u="none" strike="noStrike" cap="none">
                <a:solidFill>
                  <a:schemeClr val="lt1"/>
                </a:solidFill>
                <a:latin typeface="Avenir"/>
                <a:ea typeface="Avenir"/>
                <a:cs typeface="Avenir"/>
                <a:sym typeface="Avenir"/>
              </a:defRPr>
            </a:lvl3pPr>
            <a:lvl4pPr marL="0" lvl="3" indent="0" algn="ctr">
              <a:spcBef>
                <a:spcPts val="0"/>
              </a:spcBef>
              <a:buNone/>
              <a:defRPr sz="1200" b="1" i="0" u="none" strike="noStrike" cap="none">
                <a:solidFill>
                  <a:schemeClr val="lt1"/>
                </a:solidFill>
                <a:latin typeface="Avenir"/>
                <a:ea typeface="Avenir"/>
                <a:cs typeface="Avenir"/>
                <a:sym typeface="Avenir"/>
              </a:defRPr>
            </a:lvl4pPr>
            <a:lvl5pPr marL="0" lvl="4" indent="0" algn="ctr">
              <a:spcBef>
                <a:spcPts val="0"/>
              </a:spcBef>
              <a:buNone/>
              <a:defRPr sz="1200" b="1" i="0" u="none" strike="noStrike" cap="none">
                <a:solidFill>
                  <a:schemeClr val="lt1"/>
                </a:solidFill>
                <a:latin typeface="Avenir"/>
                <a:ea typeface="Avenir"/>
                <a:cs typeface="Avenir"/>
                <a:sym typeface="Avenir"/>
              </a:defRPr>
            </a:lvl5pPr>
            <a:lvl6pPr marL="0" lvl="5" indent="0" algn="ctr">
              <a:spcBef>
                <a:spcPts val="0"/>
              </a:spcBef>
              <a:buNone/>
              <a:defRPr sz="1200" b="1" i="0" u="none" strike="noStrike" cap="none">
                <a:solidFill>
                  <a:schemeClr val="lt1"/>
                </a:solidFill>
                <a:latin typeface="Avenir"/>
                <a:ea typeface="Avenir"/>
                <a:cs typeface="Avenir"/>
                <a:sym typeface="Avenir"/>
              </a:defRPr>
            </a:lvl6pPr>
            <a:lvl7pPr marL="0" lvl="6" indent="0" algn="ctr">
              <a:spcBef>
                <a:spcPts val="0"/>
              </a:spcBef>
              <a:buNone/>
              <a:defRPr sz="1200" b="1" i="0" u="none" strike="noStrike" cap="none">
                <a:solidFill>
                  <a:schemeClr val="lt1"/>
                </a:solidFill>
                <a:latin typeface="Avenir"/>
                <a:ea typeface="Avenir"/>
                <a:cs typeface="Avenir"/>
                <a:sym typeface="Avenir"/>
              </a:defRPr>
            </a:lvl7pPr>
            <a:lvl8pPr marL="0" lvl="7" indent="0" algn="ctr">
              <a:spcBef>
                <a:spcPts val="0"/>
              </a:spcBef>
              <a:buNone/>
              <a:defRPr sz="1200" b="1" i="0" u="none" strike="noStrike" cap="none">
                <a:solidFill>
                  <a:schemeClr val="lt1"/>
                </a:solidFill>
                <a:latin typeface="Avenir"/>
                <a:ea typeface="Avenir"/>
                <a:cs typeface="Avenir"/>
                <a:sym typeface="Avenir"/>
              </a:defRPr>
            </a:lvl8pPr>
            <a:lvl9pPr marL="0" lvl="8" indent="0" algn="ctr">
              <a:spcBef>
                <a:spcPts val="0"/>
              </a:spcBef>
              <a:buNone/>
              <a:defRPr sz="1200" b="1" i="0" u="none" strike="noStrike" cap="none">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ext and Image Left B">
  <p:cSld name="Two Content Text and Image Left B">
    <p:spTree>
      <p:nvGrpSpPr>
        <p:cNvPr id="1" name="Shape 157"/>
        <p:cNvGrpSpPr/>
        <p:nvPr/>
      </p:nvGrpSpPr>
      <p:grpSpPr>
        <a:xfrm>
          <a:off x="0" y="0"/>
          <a:ext cx="0" cy="0"/>
          <a:chOff x="0" y="0"/>
          <a:chExt cx="0" cy="0"/>
        </a:xfrm>
      </p:grpSpPr>
      <p:sp>
        <p:nvSpPr>
          <p:cNvPr id="158" name="Google Shape;158;p17"/>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59" name="Google Shape;159;p17"/>
          <p:cNvSpPr txBox="1">
            <a:spLocks noGrp="1"/>
          </p:cNvSpPr>
          <p:nvPr>
            <p:ph type="title"/>
          </p:nvPr>
        </p:nvSpPr>
        <p:spPr>
          <a:xfrm>
            <a:off x="6172200" y="365125"/>
            <a:ext cx="5181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venir"/>
              <a:buNone/>
              <a:defRPr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17"/>
          <p:cNvSpPr txBox="1">
            <a:spLocks noGrp="1"/>
          </p:cNvSpPr>
          <p:nvPr>
            <p:ph type="body" idx="1"/>
          </p:nvPr>
        </p:nvSpPr>
        <p:spPr>
          <a:xfrm>
            <a:off x="6172200" y="2235199"/>
            <a:ext cx="5181600" cy="3941764"/>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accent4"/>
              </a:buClr>
              <a:buSzPts val="2000"/>
              <a:buChar char="•"/>
              <a:defRPr>
                <a:solidFill>
                  <a:schemeClr val="lt1"/>
                </a:solidFill>
              </a:defRPr>
            </a:lvl1pPr>
            <a:lvl2pPr marL="914400" lvl="1" indent="-342900" algn="l">
              <a:lnSpc>
                <a:spcPct val="90000"/>
              </a:lnSpc>
              <a:spcBef>
                <a:spcPts val="500"/>
              </a:spcBef>
              <a:spcAft>
                <a:spcPts val="0"/>
              </a:spcAft>
              <a:buClr>
                <a:schemeClr val="accent4"/>
              </a:buClr>
              <a:buSzPts val="1800"/>
              <a:buChar char="•"/>
              <a:defRPr>
                <a:solidFill>
                  <a:schemeClr val="lt1"/>
                </a:solidFill>
              </a:defRPr>
            </a:lvl2pPr>
            <a:lvl3pPr marL="1371600" lvl="2" indent="-330200" algn="l">
              <a:lnSpc>
                <a:spcPct val="90000"/>
              </a:lnSpc>
              <a:spcBef>
                <a:spcPts val="500"/>
              </a:spcBef>
              <a:spcAft>
                <a:spcPts val="0"/>
              </a:spcAft>
              <a:buClr>
                <a:schemeClr val="accent4"/>
              </a:buClr>
              <a:buSzPts val="1600"/>
              <a:buChar char="•"/>
              <a:defRPr>
                <a:solidFill>
                  <a:schemeClr val="lt1"/>
                </a:solidFill>
              </a:defRPr>
            </a:lvl3pPr>
            <a:lvl4pPr marL="1828800" lvl="3" indent="-317500" algn="l">
              <a:lnSpc>
                <a:spcPct val="90000"/>
              </a:lnSpc>
              <a:spcBef>
                <a:spcPts val="500"/>
              </a:spcBef>
              <a:spcAft>
                <a:spcPts val="0"/>
              </a:spcAft>
              <a:buClr>
                <a:schemeClr val="accent4"/>
              </a:buClr>
              <a:buSzPts val="1400"/>
              <a:buChar char="•"/>
              <a:defRPr>
                <a:solidFill>
                  <a:schemeClr val="lt1"/>
                </a:solidFill>
              </a:defRPr>
            </a:lvl4pPr>
            <a:lvl5pPr marL="2286000" lvl="4" indent="-317500" algn="l">
              <a:lnSpc>
                <a:spcPct val="90000"/>
              </a:lnSpc>
              <a:spcBef>
                <a:spcPts val="500"/>
              </a:spcBef>
              <a:spcAft>
                <a:spcPts val="0"/>
              </a:spcAft>
              <a:buClr>
                <a:schemeClr val="accent4"/>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17"/>
          <p:cNvSpPr txBox="1">
            <a:spLocks noGrp="1"/>
          </p:cNvSpPr>
          <p:nvPr>
            <p:ph type="subTitle" idx="2"/>
          </p:nvPr>
        </p:nvSpPr>
        <p:spPr>
          <a:xfrm>
            <a:off x="6172200" y="1753393"/>
            <a:ext cx="5181600" cy="4191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None/>
              <a:defRPr sz="2400">
                <a:solidFill>
                  <a:srgbClr val="ECA402"/>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2" name="Google Shape;162;p17"/>
          <p:cNvSpPr>
            <a:spLocks noGrp="1"/>
          </p:cNvSpPr>
          <p:nvPr>
            <p:ph type="pic" idx="3"/>
          </p:nvPr>
        </p:nvSpPr>
        <p:spPr>
          <a:xfrm>
            <a:off x="0" y="0"/>
            <a:ext cx="5880100" cy="6858000"/>
          </a:xfrm>
          <a:prstGeom prst="rect">
            <a:avLst/>
          </a:prstGeom>
          <a:noFill/>
          <a:ln>
            <a:noFill/>
          </a:ln>
        </p:spPr>
      </p:sp>
      <p:sp>
        <p:nvSpPr>
          <p:cNvPr id="163" name="Google Shape;163;p17"/>
          <p:cNvSpPr/>
          <p:nvPr/>
        </p:nvSpPr>
        <p:spPr>
          <a:xfrm>
            <a:off x="10871200" y="6317546"/>
            <a:ext cx="563613" cy="540454"/>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64" name="Google Shape;164;p17"/>
          <p:cNvSpPr txBox="1">
            <a:spLocks noGrp="1"/>
          </p:cNvSpPr>
          <p:nvPr>
            <p:ph type="sldNum" idx="12"/>
          </p:nvPr>
        </p:nvSpPr>
        <p:spPr>
          <a:xfrm>
            <a:off x="10912474" y="6356350"/>
            <a:ext cx="441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1" i="0" u="none" strike="noStrike" cap="none">
                <a:solidFill>
                  <a:schemeClr val="lt1"/>
                </a:solidFill>
                <a:latin typeface="Avenir"/>
                <a:ea typeface="Avenir"/>
                <a:cs typeface="Avenir"/>
                <a:sym typeface="Avenir"/>
              </a:defRPr>
            </a:lvl1pPr>
            <a:lvl2pPr marL="0" lvl="1" indent="0" algn="ctr">
              <a:spcBef>
                <a:spcPts val="0"/>
              </a:spcBef>
              <a:buNone/>
              <a:defRPr sz="1200" b="1" i="0" u="none" strike="noStrike" cap="none">
                <a:solidFill>
                  <a:schemeClr val="lt1"/>
                </a:solidFill>
                <a:latin typeface="Avenir"/>
                <a:ea typeface="Avenir"/>
                <a:cs typeface="Avenir"/>
                <a:sym typeface="Avenir"/>
              </a:defRPr>
            </a:lvl2pPr>
            <a:lvl3pPr marL="0" lvl="2" indent="0" algn="ctr">
              <a:spcBef>
                <a:spcPts val="0"/>
              </a:spcBef>
              <a:buNone/>
              <a:defRPr sz="1200" b="1" i="0" u="none" strike="noStrike" cap="none">
                <a:solidFill>
                  <a:schemeClr val="lt1"/>
                </a:solidFill>
                <a:latin typeface="Avenir"/>
                <a:ea typeface="Avenir"/>
                <a:cs typeface="Avenir"/>
                <a:sym typeface="Avenir"/>
              </a:defRPr>
            </a:lvl3pPr>
            <a:lvl4pPr marL="0" lvl="3" indent="0" algn="ctr">
              <a:spcBef>
                <a:spcPts val="0"/>
              </a:spcBef>
              <a:buNone/>
              <a:defRPr sz="1200" b="1" i="0" u="none" strike="noStrike" cap="none">
                <a:solidFill>
                  <a:schemeClr val="lt1"/>
                </a:solidFill>
                <a:latin typeface="Avenir"/>
                <a:ea typeface="Avenir"/>
                <a:cs typeface="Avenir"/>
                <a:sym typeface="Avenir"/>
              </a:defRPr>
            </a:lvl4pPr>
            <a:lvl5pPr marL="0" lvl="4" indent="0" algn="ctr">
              <a:spcBef>
                <a:spcPts val="0"/>
              </a:spcBef>
              <a:buNone/>
              <a:defRPr sz="1200" b="1" i="0" u="none" strike="noStrike" cap="none">
                <a:solidFill>
                  <a:schemeClr val="lt1"/>
                </a:solidFill>
                <a:latin typeface="Avenir"/>
                <a:ea typeface="Avenir"/>
                <a:cs typeface="Avenir"/>
                <a:sym typeface="Avenir"/>
              </a:defRPr>
            </a:lvl5pPr>
            <a:lvl6pPr marL="0" lvl="5" indent="0" algn="ctr">
              <a:spcBef>
                <a:spcPts val="0"/>
              </a:spcBef>
              <a:buNone/>
              <a:defRPr sz="1200" b="1" i="0" u="none" strike="noStrike" cap="none">
                <a:solidFill>
                  <a:schemeClr val="lt1"/>
                </a:solidFill>
                <a:latin typeface="Avenir"/>
                <a:ea typeface="Avenir"/>
                <a:cs typeface="Avenir"/>
                <a:sym typeface="Avenir"/>
              </a:defRPr>
            </a:lvl6pPr>
            <a:lvl7pPr marL="0" lvl="6" indent="0" algn="ctr">
              <a:spcBef>
                <a:spcPts val="0"/>
              </a:spcBef>
              <a:buNone/>
              <a:defRPr sz="1200" b="1" i="0" u="none" strike="noStrike" cap="none">
                <a:solidFill>
                  <a:schemeClr val="lt1"/>
                </a:solidFill>
                <a:latin typeface="Avenir"/>
                <a:ea typeface="Avenir"/>
                <a:cs typeface="Avenir"/>
                <a:sym typeface="Avenir"/>
              </a:defRPr>
            </a:lvl7pPr>
            <a:lvl8pPr marL="0" lvl="7" indent="0" algn="ctr">
              <a:spcBef>
                <a:spcPts val="0"/>
              </a:spcBef>
              <a:buNone/>
              <a:defRPr sz="1200" b="1" i="0" u="none" strike="noStrike" cap="none">
                <a:solidFill>
                  <a:schemeClr val="lt1"/>
                </a:solidFill>
                <a:latin typeface="Avenir"/>
                <a:ea typeface="Avenir"/>
                <a:cs typeface="Avenir"/>
                <a:sym typeface="Avenir"/>
              </a:defRPr>
            </a:lvl8pPr>
            <a:lvl9pPr marL="0" lvl="8" indent="0" algn="ctr">
              <a:spcBef>
                <a:spcPts val="0"/>
              </a:spcBef>
              <a:buNone/>
              <a:defRPr sz="1200" b="1" i="0" u="none" strike="noStrike" cap="none">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age Break A">
  <p:cSld name="Page Break A">
    <p:spTree>
      <p:nvGrpSpPr>
        <p:cNvPr id="1" name="Shape 165"/>
        <p:cNvGrpSpPr/>
        <p:nvPr/>
      </p:nvGrpSpPr>
      <p:grpSpPr>
        <a:xfrm>
          <a:off x="0" y="0"/>
          <a:ext cx="0" cy="0"/>
          <a:chOff x="0" y="0"/>
          <a:chExt cx="0" cy="0"/>
        </a:xfrm>
      </p:grpSpPr>
      <p:pic>
        <p:nvPicPr>
          <p:cNvPr id="166" name="Google Shape;166;p18"/>
          <p:cNvPicPr preferRelativeResize="0"/>
          <p:nvPr/>
        </p:nvPicPr>
        <p:blipFill rotWithShape="1">
          <a:blip r:embed="rId2">
            <a:alphaModFix/>
          </a:blip>
          <a:srcRect/>
          <a:stretch/>
        </p:blipFill>
        <p:spPr>
          <a:xfrm>
            <a:off x="0" y="0"/>
            <a:ext cx="12192000" cy="6858000"/>
          </a:xfrm>
          <a:prstGeom prst="rect">
            <a:avLst/>
          </a:prstGeom>
          <a:solidFill>
            <a:schemeClr val="dk2"/>
          </a:solidFill>
          <a:ln>
            <a:noFill/>
          </a:ln>
        </p:spPr>
      </p:pic>
      <p:sp>
        <p:nvSpPr>
          <p:cNvPr id="167" name="Google Shape;167;p18"/>
          <p:cNvSpPr txBox="1">
            <a:spLocks noGrp="1"/>
          </p:cNvSpPr>
          <p:nvPr>
            <p:ph type="title"/>
          </p:nvPr>
        </p:nvSpPr>
        <p:spPr>
          <a:xfrm>
            <a:off x="838200" y="1989972"/>
            <a:ext cx="10147300" cy="23615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venir"/>
              <a:buNone/>
              <a:defRPr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18"/>
          <p:cNvSpPr txBox="1">
            <a:spLocks noGrp="1"/>
          </p:cNvSpPr>
          <p:nvPr>
            <p:ph type="subTitle" idx="1"/>
          </p:nvPr>
        </p:nvSpPr>
        <p:spPr>
          <a:xfrm>
            <a:off x="838200" y="4572793"/>
            <a:ext cx="10515600" cy="4191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2400"/>
              <a:buNone/>
              <a:defRPr sz="2400" b="0">
                <a:solidFill>
                  <a:schemeClr val="accent4"/>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age Break B" type="titleOnly">
  <p:cSld name="TITLE_ONLY">
    <p:spTree>
      <p:nvGrpSpPr>
        <p:cNvPr id="1" name="Shape 169"/>
        <p:cNvGrpSpPr/>
        <p:nvPr/>
      </p:nvGrpSpPr>
      <p:grpSpPr>
        <a:xfrm>
          <a:off x="0" y="0"/>
          <a:ext cx="0" cy="0"/>
          <a:chOff x="0" y="0"/>
          <a:chExt cx="0" cy="0"/>
        </a:xfrm>
      </p:grpSpPr>
      <p:sp>
        <p:nvSpPr>
          <p:cNvPr id="170" name="Google Shape;170;p19"/>
          <p:cNvSpPr/>
          <p:nvPr/>
        </p:nvSpPr>
        <p:spPr>
          <a:xfrm>
            <a:off x="3124200" y="0"/>
            <a:ext cx="90678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pic>
        <p:nvPicPr>
          <p:cNvPr id="171" name="Google Shape;171;p19"/>
          <p:cNvPicPr preferRelativeResize="0"/>
          <p:nvPr/>
        </p:nvPicPr>
        <p:blipFill rotWithShape="1">
          <a:blip r:embed="rId2">
            <a:alphaModFix/>
          </a:blip>
          <a:srcRect/>
          <a:stretch/>
        </p:blipFill>
        <p:spPr>
          <a:xfrm>
            <a:off x="0" y="0"/>
            <a:ext cx="4635500" cy="6858000"/>
          </a:xfrm>
          <a:prstGeom prst="rect">
            <a:avLst/>
          </a:prstGeom>
          <a:noFill/>
          <a:ln>
            <a:noFill/>
          </a:ln>
        </p:spPr>
      </p:pic>
      <p:sp>
        <p:nvSpPr>
          <p:cNvPr id="172" name="Google Shape;172;p19"/>
          <p:cNvSpPr txBox="1">
            <a:spLocks noGrp="1"/>
          </p:cNvSpPr>
          <p:nvPr>
            <p:ph type="title"/>
          </p:nvPr>
        </p:nvSpPr>
        <p:spPr>
          <a:xfrm>
            <a:off x="5406724" y="730250"/>
            <a:ext cx="6201076" cy="501539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venir"/>
              <a:buNone/>
              <a:defRPr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age Break C">
  <p:cSld name="Page Break C">
    <p:spTree>
      <p:nvGrpSpPr>
        <p:cNvPr id="1" name="Shape 173"/>
        <p:cNvGrpSpPr/>
        <p:nvPr/>
      </p:nvGrpSpPr>
      <p:grpSpPr>
        <a:xfrm>
          <a:off x="0" y="0"/>
          <a:ext cx="0" cy="0"/>
          <a:chOff x="0" y="0"/>
          <a:chExt cx="0" cy="0"/>
        </a:xfrm>
      </p:grpSpPr>
      <p:sp>
        <p:nvSpPr>
          <p:cNvPr id="174" name="Google Shape;174;p20"/>
          <p:cNvSpPr/>
          <p:nvPr/>
        </p:nvSpPr>
        <p:spPr>
          <a:xfrm>
            <a:off x="0" y="0"/>
            <a:ext cx="90678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pic>
        <p:nvPicPr>
          <p:cNvPr id="175" name="Google Shape;175;p20"/>
          <p:cNvPicPr preferRelativeResize="0"/>
          <p:nvPr/>
        </p:nvPicPr>
        <p:blipFill rotWithShape="1">
          <a:blip r:embed="rId2">
            <a:alphaModFix/>
          </a:blip>
          <a:srcRect/>
          <a:stretch/>
        </p:blipFill>
        <p:spPr>
          <a:xfrm>
            <a:off x="7556500" y="0"/>
            <a:ext cx="4635500" cy="6858000"/>
          </a:xfrm>
          <a:prstGeom prst="rect">
            <a:avLst/>
          </a:prstGeom>
          <a:noFill/>
          <a:ln>
            <a:noFill/>
          </a:ln>
        </p:spPr>
      </p:pic>
      <p:sp>
        <p:nvSpPr>
          <p:cNvPr id="176" name="Google Shape;176;p20"/>
          <p:cNvSpPr txBox="1">
            <a:spLocks noGrp="1"/>
          </p:cNvSpPr>
          <p:nvPr>
            <p:ph type="title"/>
          </p:nvPr>
        </p:nvSpPr>
        <p:spPr>
          <a:xfrm>
            <a:off x="838200" y="730250"/>
            <a:ext cx="6083300" cy="501539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venir"/>
              <a:buNone/>
              <a:defRPr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
        <p:cNvGrpSpPr/>
        <p:nvPr/>
      </p:nvGrpSpPr>
      <p:grpSpPr>
        <a:xfrm>
          <a:off x="0" y="0"/>
          <a:ext cx="0" cy="0"/>
          <a:chOff x="0" y="0"/>
          <a:chExt cx="0" cy="0"/>
        </a:xfrm>
      </p:grpSpPr>
      <p:pic>
        <p:nvPicPr>
          <p:cNvPr id="23" name="Google Shape;23;p3" descr="A white background with a curved lin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4" name="Google Shape;24;p3"/>
          <p:cNvSpPr/>
          <p:nvPr/>
        </p:nvSpPr>
        <p:spPr>
          <a:xfrm>
            <a:off x="0" y="0"/>
            <a:ext cx="12192000" cy="5059680"/>
          </a:xfrm>
          <a:prstGeom prst="rect">
            <a:avLst/>
          </a:prstGeom>
          <a:gradFill>
            <a:gsLst>
              <a:gs pos="0">
                <a:schemeClr val="lt1"/>
              </a:gs>
              <a:gs pos="42000">
                <a:schemeClr val="lt1"/>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25" name="Google Shape;25;p3"/>
          <p:cNvSpPr txBox="1">
            <a:spLocks noGrp="1"/>
          </p:cNvSpPr>
          <p:nvPr>
            <p:ph type="subTitle" idx="1"/>
          </p:nvPr>
        </p:nvSpPr>
        <p:spPr>
          <a:xfrm>
            <a:off x="838200" y="1704180"/>
            <a:ext cx="6400800" cy="4191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None/>
              <a:defRPr sz="2400" b="0" i="0">
                <a:solidFill>
                  <a:srgbClr val="ECA402"/>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3"/>
          <p:cNvSpPr txBox="1">
            <a:spLocks noGrp="1"/>
          </p:cNvSpPr>
          <p:nvPr>
            <p:ph type="body" idx="2"/>
          </p:nvPr>
        </p:nvSpPr>
        <p:spPr>
          <a:xfrm>
            <a:off x="838200" y="2555872"/>
            <a:ext cx="6400800" cy="364331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sz="2400">
                <a:solidFill>
                  <a:schemeClr val="accent5"/>
                </a:solidFill>
              </a:defRPr>
            </a:lvl1pPr>
            <a:lvl2pPr marL="914400" lvl="1" indent="-355600" algn="l">
              <a:lnSpc>
                <a:spcPct val="90000"/>
              </a:lnSpc>
              <a:spcBef>
                <a:spcPts val="500"/>
              </a:spcBef>
              <a:spcAft>
                <a:spcPts val="0"/>
              </a:spcAft>
              <a:buSzPts val="2000"/>
              <a:buChar char="•"/>
              <a:defRPr sz="2000">
                <a:solidFill>
                  <a:schemeClr val="accent5"/>
                </a:solidFill>
              </a:defRPr>
            </a:lvl2pPr>
            <a:lvl3pPr marL="1371600" lvl="2" indent="-342900" algn="l">
              <a:lnSpc>
                <a:spcPct val="90000"/>
              </a:lnSpc>
              <a:spcBef>
                <a:spcPts val="500"/>
              </a:spcBef>
              <a:spcAft>
                <a:spcPts val="0"/>
              </a:spcAft>
              <a:buSzPts val="1800"/>
              <a:buChar char="•"/>
              <a:defRPr sz="1800">
                <a:solidFill>
                  <a:schemeClr val="accent5"/>
                </a:solidFill>
              </a:defRPr>
            </a:lvl3pPr>
            <a:lvl4pPr marL="1828800" lvl="3" indent="-330200" algn="l">
              <a:lnSpc>
                <a:spcPct val="90000"/>
              </a:lnSpc>
              <a:spcBef>
                <a:spcPts val="500"/>
              </a:spcBef>
              <a:spcAft>
                <a:spcPts val="0"/>
              </a:spcAft>
              <a:buSzPts val="1600"/>
              <a:buChar char="•"/>
              <a:defRPr sz="1600">
                <a:solidFill>
                  <a:schemeClr val="accent5"/>
                </a:solidFill>
              </a:defRPr>
            </a:lvl4pPr>
            <a:lvl5pPr marL="2286000" lvl="4" indent="-330200" algn="l">
              <a:lnSpc>
                <a:spcPct val="90000"/>
              </a:lnSpc>
              <a:spcBef>
                <a:spcPts val="500"/>
              </a:spcBef>
              <a:spcAft>
                <a:spcPts val="0"/>
              </a:spcAft>
              <a:buSzPts val="1600"/>
              <a:buChar char="•"/>
              <a:defRPr sz="1600">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p:nvPr/>
        </p:nvSpPr>
        <p:spPr>
          <a:xfrm>
            <a:off x="0" y="0"/>
            <a:ext cx="114300" cy="5461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28" name="Google Shape;28;p3"/>
          <p:cNvSpPr/>
          <p:nvPr/>
        </p:nvSpPr>
        <p:spPr>
          <a:xfrm>
            <a:off x="0" y="5408260"/>
            <a:ext cx="114300" cy="144974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pic>
        <p:nvPicPr>
          <p:cNvPr id="29" name="Google Shape;29;p3"/>
          <p:cNvPicPr preferRelativeResize="0"/>
          <p:nvPr/>
        </p:nvPicPr>
        <p:blipFill rotWithShape="1">
          <a:blip r:embed="rId3">
            <a:alphaModFix/>
          </a:blip>
          <a:srcRect/>
          <a:stretch/>
        </p:blipFill>
        <p:spPr>
          <a:xfrm>
            <a:off x="7556500" y="0"/>
            <a:ext cx="4635500" cy="6858000"/>
          </a:xfrm>
          <a:prstGeom prst="rect">
            <a:avLst/>
          </a:prstGeom>
          <a:noFill/>
          <a:ln>
            <a:noFill/>
          </a:ln>
        </p:spPr>
      </p:pic>
      <p:sp>
        <p:nvSpPr>
          <p:cNvPr id="30" name="Google Shape;30;p3"/>
          <p:cNvSpPr/>
          <p:nvPr/>
        </p:nvSpPr>
        <p:spPr>
          <a:xfrm>
            <a:off x="7556500" y="0"/>
            <a:ext cx="4635500" cy="6858000"/>
          </a:xfrm>
          <a:prstGeom prst="rect">
            <a:avLst/>
          </a:prstGeom>
          <a:solidFill>
            <a:schemeClr val="dk2">
              <a:alpha val="709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31" name="Google Shape;3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600"/>
              <a:buFont typeface="Avenir"/>
              <a:buNone/>
              <a:defRPr b="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177"/>
        <p:cNvGrpSpPr/>
        <p:nvPr/>
      </p:nvGrpSpPr>
      <p:grpSpPr>
        <a:xfrm>
          <a:off x="0" y="0"/>
          <a:ext cx="0" cy="0"/>
          <a:chOff x="0" y="0"/>
          <a:chExt cx="0" cy="0"/>
        </a:xfrm>
      </p:grpSpPr>
      <p:pic>
        <p:nvPicPr>
          <p:cNvPr id="178" name="Google Shape;178;p2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9" name="Google Shape;179;p21"/>
          <p:cNvSpPr/>
          <p:nvPr/>
        </p:nvSpPr>
        <p:spPr>
          <a:xfrm>
            <a:off x="0" y="0"/>
            <a:ext cx="12192000" cy="6858000"/>
          </a:xfrm>
          <a:prstGeom prst="rect">
            <a:avLst/>
          </a:prstGeom>
          <a:solidFill>
            <a:schemeClr val="dk2">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80" name="Google Shape;180;p21"/>
          <p:cNvSpPr txBox="1">
            <a:spLocks noGrp="1"/>
          </p:cNvSpPr>
          <p:nvPr>
            <p:ph type="title"/>
          </p:nvPr>
        </p:nvSpPr>
        <p:spPr>
          <a:xfrm>
            <a:off x="838200" y="2020670"/>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Avenir"/>
              <a:buNone/>
              <a:defRPr sz="6000" b="0">
                <a:solidFill>
                  <a:schemeClr val="lt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21"/>
          <p:cNvSpPr txBox="1">
            <a:spLocks noGrp="1"/>
          </p:cNvSpPr>
          <p:nvPr>
            <p:ph type="subTitle" idx="1"/>
          </p:nvPr>
        </p:nvSpPr>
        <p:spPr>
          <a:xfrm>
            <a:off x="838200" y="3408938"/>
            <a:ext cx="10515600" cy="4191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None/>
              <a:defRPr sz="2400" b="0">
                <a:solidFill>
                  <a:srgbClr val="ECA402"/>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2" name="Google Shape;182;p21"/>
          <p:cNvSpPr/>
          <p:nvPr/>
        </p:nvSpPr>
        <p:spPr>
          <a:xfrm>
            <a:off x="0" y="0"/>
            <a:ext cx="134754"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ext">
  <p:cSld name="Two Content Text">
    <p:spTree>
      <p:nvGrpSpPr>
        <p:cNvPr id="1" name="Shape 32"/>
        <p:cNvGrpSpPr/>
        <p:nvPr/>
      </p:nvGrpSpPr>
      <p:grpSpPr>
        <a:xfrm>
          <a:off x="0" y="0"/>
          <a:ext cx="0" cy="0"/>
          <a:chOff x="0" y="0"/>
          <a:chExt cx="0" cy="0"/>
        </a:xfrm>
      </p:grpSpPr>
      <p:pic>
        <p:nvPicPr>
          <p:cNvPr id="33" name="Google Shape;33;p4" descr="A white background with a curved lin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4" name="Google Shape;34;p4"/>
          <p:cNvSpPr/>
          <p:nvPr/>
        </p:nvSpPr>
        <p:spPr>
          <a:xfrm>
            <a:off x="0" y="-1"/>
            <a:ext cx="12192000" cy="6858001"/>
          </a:xfrm>
          <a:prstGeom prst="rect">
            <a:avLst/>
          </a:prstGeom>
          <a:gradFill>
            <a:gsLst>
              <a:gs pos="0">
                <a:schemeClr val="lt1"/>
              </a:gs>
              <a:gs pos="67000">
                <a:schemeClr val="lt1"/>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35" name="Google Shape;35;p4"/>
          <p:cNvSpPr/>
          <p:nvPr/>
        </p:nvSpPr>
        <p:spPr>
          <a:xfrm>
            <a:off x="0" y="0"/>
            <a:ext cx="12192000" cy="80432"/>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36" name="Google Shape;3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600"/>
              <a:buFont typeface="Avenir"/>
              <a:buNone/>
              <a:defRPr b="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838200" y="2400299"/>
            <a:ext cx="5181600" cy="37766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4"/>
              </a:buClr>
              <a:buSzPts val="1800"/>
              <a:buChar char="•"/>
              <a:defRPr sz="1800">
                <a:solidFill>
                  <a:schemeClr val="accent5"/>
                </a:solidFill>
              </a:defRPr>
            </a:lvl1pPr>
            <a:lvl2pPr marL="914400" lvl="1" indent="-330200" algn="l">
              <a:lnSpc>
                <a:spcPct val="90000"/>
              </a:lnSpc>
              <a:spcBef>
                <a:spcPts val="500"/>
              </a:spcBef>
              <a:spcAft>
                <a:spcPts val="0"/>
              </a:spcAft>
              <a:buClr>
                <a:schemeClr val="accent4"/>
              </a:buClr>
              <a:buSzPts val="1600"/>
              <a:buChar char="•"/>
              <a:defRPr sz="1600">
                <a:solidFill>
                  <a:schemeClr val="accent5"/>
                </a:solidFill>
              </a:defRPr>
            </a:lvl2pPr>
            <a:lvl3pPr marL="1371600" lvl="2" indent="-317500" algn="l">
              <a:lnSpc>
                <a:spcPct val="90000"/>
              </a:lnSpc>
              <a:spcBef>
                <a:spcPts val="500"/>
              </a:spcBef>
              <a:spcAft>
                <a:spcPts val="0"/>
              </a:spcAft>
              <a:buClr>
                <a:schemeClr val="accent4"/>
              </a:buClr>
              <a:buSzPts val="1400"/>
              <a:buChar char="•"/>
              <a:defRPr sz="1400">
                <a:solidFill>
                  <a:schemeClr val="accent5"/>
                </a:solidFill>
              </a:defRPr>
            </a:lvl3pPr>
            <a:lvl4pPr marL="1828800" lvl="3" indent="-304800" algn="l">
              <a:lnSpc>
                <a:spcPct val="90000"/>
              </a:lnSpc>
              <a:spcBef>
                <a:spcPts val="500"/>
              </a:spcBef>
              <a:spcAft>
                <a:spcPts val="0"/>
              </a:spcAft>
              <a:buClr>
                <a:schemeClr val="accent4"/>
              </a:buClr>
              <a:buSzPts val="1200"/>
              <a:buChar char="•"/>
              <a:defRPr sz="1200">
                <a:solidFill>
                  <a:schemeClr val="accent5"/>
                </a:solidFill>
              </a:defRPr>
            </a:lvl4pPr>
            <a:lvl5pPr marL="2286000" lvl="4" indent="-304800" algn="l">
              <a:lnSpc>
                <a:spcPct val="90000"/>
              </a:lnSpc>
              <a:spcBef>
                <a:spcPts val="500"/>
              </a:spcBef>
              <a:spcAft>
                <a:spcPts val="0"/>
              </a:spcAft>
              <a:buClr>
                <a:schemeClr val="accent4"/>
              </a:buClr>
              <a:buSzPts val="1200"/>
              <a:buChar char="•"/>
              <a:defRPr sz="1200">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
          <p:cNvSpPr txBox="1">
            <a:spLocks noGrp="1"/>
          </p:cNvSpPr>
          <p:nvPr>
            <p:ph type="body" idx="2"/>
          </p:nvPr>
        </p:nvSpPr>
        <p:spPr>
          <a:xfrm>
            <a:off x="6172200" y="2400299"/>
            <a:ext cx="5181600" cy="37766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4"/>
              </a:buClr>
              <a:buSzPts val="1800"/>
              <a:buChar char="•"/>
              <a:defRPr sz="1800">
                <a:solidFill>
                  <a:schemeClr val="accent5"/>
                </a:solidFill>
              </a:defRPr>
            </a:lvl1pPr>
            <a:lvl2pPr marL="914400" lvl="1" indent="-330200" algn="l">
              <a:lnSpc>
                <a:spcPct val="90000"/>
              </a:lnSpc>
              <a:spcBef>
                <a:spcPts val="500"/>
              </a:spcBef>
              <a:spcAft>
                <a:spcPts val="0"/>
              </a:spcAft>
              <a:buClr>
                <a:schemeClr val="accent4"/>
              </a:buClr>
              <a:buSzPts val="1600"/>
              <a:buChar char="•"/>
              <a:defRPr sz="1600">
                <a:solidFill>
                  <a:schemeClr val="accent5"/>
                </a:solidFill>
              </a:defRPr>
            </a:lvl2pPr>
            <a:lvl3pPr marL="1371600" lvl="2" indent="-317500" algn="l">
              <a:lnSpc>
                <a:spcPct val="90000"/>
              </a:lnSpc>
              <a:spcBef>
                <a:spcPts val="500"/>
              </a:spcBef>
              <a:spcAft>
                <a:spcPts val="0"/>
              </a:spcAft>
              <a:buClr>
                <a:schemeClr val="accent4"/>
              </a:buClr>
              <a:buSzPts val="1400"/>
              <a:buChar char="•"/>
              <a:defRPr sz="1400">
                <a:solidFill>
                  <a:schemeClr val="accent5"/>
                </a:solidFill>
              </a:defRPr>
            </a:lvl3pPr>
            <a:lvl4pPr marL="1828800" lvl="3" indent="-304800" algn="l">
              <a:lnSpc>
                <a:spcPct val="90000"/>
              </a:lnSpc>
              <a:spcBef>
                <a:spcPts val="500"/>
              </a:spcBef>
              <a:spcAft>
                <a:spcPts val="0"/>
              </a:spcAft>
              <a:buClr>
                <a:schemeClr val="accent4"/>
              </a:buClr>
              <a:buSzPts val="1200"/>
              <a:buChar char="•"/>
              <a:defRPr sz="1200">
                <a:solidFill>
                  <a:schemeClr val="accent5"/>
                </a:solidFill>
              </a:defRPr>
            </a:lvl4pPr>
            <a:lvl5pPr marL="2286000" lvl="4" indent="-304800" algn="l">
              <a:lnSpc>
                <a:spcPct val="90000"/>
              </a:lnSpc>
              <a:spcBef>
                <a:spcPts val="500"/>
              </a:spcBef>
              <a:spcAft>
                <a:spcPts val="0"/>
              </a:spcAft>
              <a:buClr>
                <a:schemeClr val="accent4"/>
              </a:buClr>
              <a:buSzPts val="1200"/>
              <a:buChar char="•"/>
              <a:defRPr sz="1200">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
          <p:cNvSpPr txBox="1">
            <a:spLocks noGrp="1"/>
          </p:cNvSpPr>
          <p:nvPr>
            <p:ph type="subTitle" idx="3"/>
          </p:nvPr>
        </p:nvSpPr>
        <p:spPr>
          <a:xfrm>
            <a:off x="838200" y="1753393"/>
            <a:ext cx="10515600" cy="4191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2400"/>
              <a:buNone/>
              <a:defRPr sz="2400" b="0">
                <a:solidFill>
                  <a:srgbClr val="ECA402"/>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0" name="Google Shape;40;p4"/>
          <p:cNvSpPr/>
          <p:nvPr/>
        </p:nvSpPr>
        <p:spPr>
          <a:xfrm>
            <a:off x="10871200" y="6317546"/>
            <a:ext cx="563613" cy="540454"/>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41" name="Google Shape;41;p4"/>
          <p:cNvSpPr txBox="1">
            <a:spLocks noGrp="1"/>
          </p:cNvSpPr>
          <p:nvPr>
            <p:ph type="sldNum" idx="12"/>
          </p:nvPr>
        </p:nvSpPr>
        <p:spPr>
          <a:xfrm>
            <a:off x="10912474" y="6356350"/>
            <a:ext cx="441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1" i="0" u="none" strike="noStrike" cap="none">
                <a:solidFill>
                  <a:schemeClr val="lt1"/>
                </a:solidFill>
                <a:latin typeface="Avenir"/>
                <a:ea typeface="Avenir"/>
                <a:cs typeface="Avenir"/>
                <a:sym typeface="Avenir"/>
              </a:defRPr>
            </a:lvl1pPr>
            <a:lvl2pPr marL="0" lvl="1" indent="0" algn="ctr">
              <a:spcBef>
                <a:spcPts val="0"/>
              </a:spcBef>
              <a:buNone/>
              <a:defRPr sz="1200" b="1" i="0" u="none" strike="noStrike" cap="none">
                <a:solidFill>
                  <a:schemeClr val="lt1"/>
                </a:solidFill>
                <a:latin typeface="Avenir"/>
                <a:ea typeface="Avenir"/>
                <a:cs typeface="Avenir"/>
                <a:sym typeface="Avenir"/>
              </a:defRPr>
            </a:lvl2pPr>
            <a:lvl3pPr marL="0" lvl="2" indent="0" algn="ctr">
              <a:spcBef>
                <a:spcPts val="0"/>
              </a:spcBef>
              <a:buNone/>
              <a:defRPr sz="1200" b="1" i="0" u="none" strike="noStrike" cap="none">
                <a:solidFill>
                  <a:schemeClr val="lt1"/>
                </a:solidFill>
                <a:latin typeface="Avenir"/>
                <a:ea typeface="Avenir"/>
                <a:cs typeface="Avenir"/>
                <a:sym typeface="Avenir"/>
              </a:defRPr>
            </a:lvl3pPr>
            <a:lvl4pPr marL="0" lvl="3" indent="0" algn="ctr">
              <a:spcBef>
                <a:spcPts val="0"/>
              </a:spcBef>
              <a:buNone/>
              <a:defRPr sz="1200" b="1" i="0" u="none" strike="noStrike" cap="none">
                <a:solidFill>
                  <a:schemeClr val="lt1"/>
                </a:solidFill>
                <a:latin typeface="Avenir"/>
                <a:ea typeface="Avenir"/>
                <a:cs typeface="Avenir"/>
                <a:sym typeface="Avenir"/>
              </a:defRPr>
            </a:lvl4pPr>
            <a:lvl5pPr marL="0" lvl="4" indent="0" algn="ctr">
              <a:spcBef>
                <a:spcPts val="0"/>
              </a:spcBef>
              <a:buNone/>
              <a:defRPr sz="1200" b="1" i="0" u="none" strike="noStrike" cap="none">
                <a:solidFill>
                  <a:schemeClr val="lt1"/>
                </a:solidFill>
                <a:latin typeface="Avenir"/>
                <a:ea typeface="Avenir"/>
                <a:cs typeface="Avenir"/>
                <a:sym typeface="Avenir"/>
              </a:defRPr>
            </a:lvl5pPr>
            <a:lvl6pPr marL="0" lvl="5" indent="0" algn="ctr">
              <a:spcBef>
                <a:spcPts val="0"/>
              </a:spcBef>
              <a:buNone/>
              <a:defRPr sz="1200" b="1" i="0" u="none" strike="noStrike" cap="none">
                <a:solidFill>
                  <a:schemeClr val="lt1"/>
                </a:solidFill>
                <a:latin typeface="Avenir"/>
                <a:ea typeface="Avenir"/>
                <a:cs typeface="Avenir"/>
                <a:sym typeface="Avenir"/>
              </a:defRPr>
            </a:lvl6pPr>
            <a:lvl7pPr marL="0" lvl="6" indent="0" algn="ctr">
              <a:spcBef>
                <a:spcPts val="0"/>
              </a:spcBef>
              <a:buNone/>
              <a:defRPr sz="1200" b="1" i="0" u="none" strike="noStrike" cap="none">
                <a:solidFill>
                  <a:schemeClr val="lt1"/>
                </a:solidFill>
                <a:latin typeface="Avenir"/>
                <a:ea typeface="Avenir"/>
                <a:cs typeface="Avenir"/>
                <a:sym typeface="Avenir"/>
              </a:defRPr>
            </a:lvl7pPr>
            <a:lvl8pPr marL="0" lvl="7" indent="0" algn="ctr">
              <a:spcBef>
                <a:spcPts val="0"/>
              </a:spcBef>
              <a:buNone/>
              <a:defRPr sz="1200" b="1" i="0" u="none" strike="noStrike" cap="none">
                <a:solidFill>
                  <a:schemeClr val="lt1"/>
                </a:solidFill>
                <a:latin typeface="Avenir"/>
                <a:ea typeface="Avenir"/>
                <a:cs typeface="Avenir"/>
                <a:sym typeface="Avenir"/>
              </a:defRPr>
            </a:lvl8pPr>
            <a:lvl9pPr marL="0" lvl="8" indent="0" algn="ctr">
              <a:spcBef>
                <a:spcPts val="0"/>
              </a:spcBef>
              <a:buNone/>
              <a:defRPr sz="1200" b="1" i="0" u="none" strike="noStrike" cap="none">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42"/>
        <p:cNvGrpSpPr/>
        <p:nvPr/>
      </p:nvGrpSpPr>
      <p:grpSpPr>
        <a:xfrm>
          <a:off x="0" y="0"/>
          <a:ext cx="0" cy="0"/>
          <a:chOff x="0" y="0"/>
          <a:chExt cx="0" cy="0"/>
        </a:xfrm>
      </p:grpSpPr>
      <p:pic>
        <p:nvPicPr>
          <p:cNvPr id="43" name="Google Shape;43;p5" descr="A white background with a curved lin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4" name="Google Shape;44;p5"/>
          <p:cNvSpPr/>
          <p:nvPr/>
        </p:nvSpPr>
        <p:spPr>
          <a:xfrm>
            <a:off x="0" y="0"/>
            <a:ext cx="12192000" cy="6858001"/>
          </a:xfrm>
          <a:prstGeom prst="rect">
            <a:avLst/>
          </a:prstGeom>
          <a:gradFill>
            <a:gsLst>
              <a:gs pos="0">
                <a:schemeClr val="lt1"/>
              </a:gs>
              <a:gs pos="67000">
                <a:schemeClr val="lt1"/>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45" name="Google Shape;45;p5"/>
          <p:cNvSpPr/>
          <p:nvPr/>
        </p:nvSpPr>
        <p:spPr>
          <a:xfrm>
            <a:off x="396874" y="0"/>
            <a:ext cx="11795126" cy="19812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46" name="Google Shape;4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venir"/>
              <a:buNone/>
              <a:defRPr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
          <p:cNvSpPr txBox="1">
            <a:spLocks noGrp="1"/>
          </p:cNvSpPr>
          <p:nvPr>
            <p:ph type="body" idx="1"/>
          </p:nvPr>
        </p:nvSpPr>
        <p:spPr>
          <a:xfrm>
            <a:off x="838200" y="2794001"/>
            <a:ext cx="3377666" cy="30353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FFC000"/>
              </a:buClr>
              <a:buSzPts val="2000"/>
              <a:buChar char="•"/>
              <a:defRPr>
                <a:solidFill>
                  <a:schemeClr val="accent5"/>
                </a:solidFill>
              </a:defRPr>
            </a:lvl1pPr>
            <a:lvl2pPr marL="914400" lvl="1" indent="-342900" algn="l">
              <a:lnSpc>
                <a:spcPct val="90000"/>
              </a:lnSpc>
              <a:spcBef>
                <a:spcPts val="500"/>
              </a:spcBef>
              <a:spcAft>
                <a:spcPts val="0"/>
              </a:spcAft>
              <a:buClr>
                <a:srgbClr val="FFC000"/>
              </a:buClr>
              <a:buSzPts val="1800"/>
              <a:buChar char="•"/>
              <a:defRPr>
                <a:solidFill>
                  <a:schemeClr val="accent5"/>
                </a:solidFill>
              </a:defRPr>
            </a:lvl2pPr>
            <a:lvl3pPr marL="1371600" lvl="2" indent="-330200" algn="l">
              <a:lnSpc>
                <a:spcPct val="90000"/>
              </a:lnSpc>
              <a:spcBef>
                <a:spcPts val="500"/>
              </a:spcBef>
              <a:spcAft>
                <a:spcPts val="0"/>
              </a:spcAft>
              <a:buClr>
                <a:srgbClr val="FFC000"/>
              </a:buClr>
              <a:buSzPts val="1600"/>
              <a:buChar char="•"/>
              <a:defRPr>
                <a:solidFill>
                  <a:schemeClr val="accent5"/>
                </a:solidFill>
              </a:defRPr>
            </a:lvl3pPr>
            <a:lvl4pPr marL="1828800" lvl="3" indent="-317500" algn="l">
              <a:lnSpc>
                <a:spcPct val="90000"/>
              </a:lnSpc>
              <a:spcBef>
                <a:spcPts val="500"/>
              </a:spcBef>
              <a:spcAft>
                <a:spcPts val="0"/>
              </a:spcAft>
              <a:buClr>
                <a:srgbClr val="FFC000"/>
              </a:buClr>
              <a:buSzPts val="1400"/>
              <a:buChar char="•"/>
              <a:defRPr>
                <a:solidFill>
                  <a:schemeClr val="accent5"/>
                </a:solidFill>
              </a:defRPr>
            </a:lvl4pPr>
            <a:lvl5pPr marL="2286000" lvl="4" indent="-317500" algn="l">
              <a:lnSpc>
                <a:spcPct val="90000"/>
              </a:lnSpc>
              <a:spcBef>
                <a:spcPts val="500"/>
              </a:spcBef>
              <a:spcAft>
                <a:spcPts val="0"/>
              </a:spcAft>
              <a:buClr>
                <a:srgbClr val="FFC000"/>
              </a:buClr>
              <a:buSzPts val="1400"/>
              <a:buChar char="•"/>
              <a:defRPr>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
          <p:cNvSpPr txBox="1">
            <a:spLocks noGrp="1"/>
          </p:cNvSpPr>
          <p:nvPr>
            <p:ph type="body" idx="2"/>
          </p:nvPr>
        </p:nvSpPr>
        <p:spPr>
          <a:xfrm>
            <a:off x="4407167" y="2794001"/>
            <a:ext cx="3377666" cy="30353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FFC000"/>
              </a:buClr>
              <a:buSzPts val="2000"/>
              <a:buChar char="•"/>
              <a:defRPr>
                <a:solidFill>
                  <a:schemeClr val="accent5"/>
                </a:solidFill>
              </a:defRPr>
            </a:lvl1pPr>
            <a:lvl2pPr marL="914400" lvl="1" indent="-342900" algn="l">
              <a:lnSpc>
                <a:spcPct val="90000"/>
              </a:lnSpc>
              <a:spcBef>
                <a:spcPts val="500"/>
              </a:spcBef>
              <a:spcAft>
                <a:spcPts val="0"/>
              </a:spcAft>
              <a:buClr>
                <a:srgbClr val="FFC000"/>
              </a:buClr>
              <a:buSzPts val="1800"/>
              <a:buChar char="•"/>
              <a:defRPr>
                <a:solidFill>
                  <a:schemeClr val="accent5"/>
                </a:solidFill>
              </a:defRPr>
            </a:lvl2pPr>
            <a:lvl3pPr marL="1371600" lvl="2" indent="-330200" algn="l">
              <a:lnSpc>
                <a:spcPct val="90000"/>
              </a:lnSpc>
              <a:spcBef>
                <a:spcPts val="500"/>
              </a:spcBef>
              <a:spcAft>
                <a:spcPts val="0"/>
              </a:spcAft>
              <a:buClr>
                <a:srgbClr val="FFC000"/>
              </a:buClr>
              <a:buSzPts val="1600"/>
              <a:buChar char="•"/>
              <a:defRPr>
                <a:solidFill>
                  <a:schemeClr val="accent5"/>
                </a:solidFill>
              </a:defRPr>
            </a:lvl3pPr>
            <a:lvl4pPr marL="1828800" lvl="3" indent="-317500" algn="l">
              <a:lnSpc>
                <a:spcPct val="90000"/>
              </a:lnSpc>
              <a:spcBef>
                <a:spcPts val="500"/>
              </a:spcBef>
              <a:spcAft>
                <a:spcPts val="0"/>
              </a:spcAft>
              <a:buClr>
                <a:srgbClr val="FFC000"/>
              </a:buClr>
              <a:buSzPts val="1400"/>
              <a:buChar char="•"/>
              <a:defRPr>
                <a:solidFill>
                  <a:schemeClr val="accent5"/>
                </a:solidFill>
              </a:defRPr>
            </a:lvl4pPr>
            <a:lvl5pPr marL="2286000" lvl="4" indent="-317500" algn="l">
              <a:lnSpc>
                <a:spcPct val="90000"/>
              </a:lnSpc>
              <a:spcBef>
                <a:spcPts val="500"/>
              </a:spcBef>
              <a:spcAft>
                <a:spcPts val="0"/>
              </a:spcAft>
              <a:buClr>
                <a:srgbClr val="FFC000"/>
              </a:buClr>
              <a:buSzPts val="1400"/>
              <a:buChar char="•"/>
              <a:defRPr>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
          <p:cNvSpPr txBox="1">
            <a:spLocks noGrp="1"/>
          </p:cNvSpPr>
          <p:nvPr>
            <p:ph type="body" idx="3"/>
          </p:nvPr>
        </p:nvSpPr>
        <p:spPr>
          <a:xfrm>
            <a:off x="7976134" y="2794001"/>
            <a:ext cx="3377666" cy="30353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FFC000"/>
              </a:buClr>
              <a:buSzPts val="2000"/>
              <a:buChar char="•"/>
              <a:defRPr>
                <a:solidFill>
                  <a:schemeClr val="accent5"/>
                </a:solidFill>
              </a:defRPr>
            </a:lvl1pPr>
            <a:lvl2pPr marL="914400" lvl="1" indent="-342900" algn="l">
              <a:lnSpc>
                <a:spcPct val="90000"/>
              </a:lnSpc>
              <a:spcBef>
                <a:spcPts val="500"/>
              </a:spcBef>
              <a:spcAft>
                <a:spcPts val="0"/>
              </a:spcAft>
              <a:buClr>
                <a:srgbClr val="FFC000"/>
              </a:buClr>
              <a:buSzPts val="1800"/>
              <a:buChar char="•"/>
              <a:defRPr>
                <a:solidFill>
                  <a:schemeClr val="accent5"/>
                </a:solidFill>
              </a:defRPr>
            </a:lvl2pPr>
            <a:lvl3pPr marL="1371600" lvl="2" indent="-330200" algn="l">
              <a:lnSpc>
                <a:spcPct val="90000"/>
              </a:lnSpc>
              <a:spcBef>
                <a:spcPts val="500"/>
              </a:spcBef>
              <a:spcAft>
                <a:spcPts val="0"/>
              </a:spcAft>
              <a:buClr>
                <a:srgbClr val="FFC000"/>
              </a:buClr>
              <a:buSzPts val="1600"/>
              <a:buChar char="•"/>
              <a:defRPr>
                <a:solidFill>
                  <a:schemeClr val="accent5"/>
                </a:solidFill>
              </a:defRPr>
            </a:lvl3pPr>
            <a:lvl4pPr marL="1828800" lvl="3" indent="-317500" algn="l">
              <a:lnSpc>
                <a:spcPct val="90000"/>
              </a:lnSpc>
              <a:spcBef>
                <a:spcPts val="500"/>
              </a:spcBef>
              <a:spcAft>
                <a:spcPts val="0"/>
              </a:spcAft>
              <a:buClr>
                <a:srgbClr val="FFC000"/>
              </a:buClr>
              <a:buSzPts val="1400"/>
              <a:buChar char="•"/>
              <a:defRPr>
                <a:solidFill>
                  <a:schemeClr val="accent5"/>
                </a:solidFill>
              </a:defRPr>
            </a:lvl4pPr>
            <a:lvl5pPr marL="2286000" lvl="4" indent="-317500" algn="l">
              <a:lnSpc>
                <a:spcPct val="90000"/>
              </a:lnSpc>
              <a:spcBef>
                <a:spcPts val="500"/>
              </a:spcBef>
              <a:spcAft>
                <a:spcPts val="0"/>
              </a:spcAft>
              <a:buClr>
                <a:srgbClr val="FFC000"/>
              </a:buClr>
              <a:buSzPts val="1400"/>
              <a:buChar char="•"/>
              <a:defRPr>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
          <p:cNvSpPr txBox="1">
            <a:spLocks noGrp="1"/>
          </p:cNvSpPr>
          <p:nvPr>
            <p:ph type="body" idx="4"/>
          </p:nvPr>
        </p:nvSpPr>
        <p:spPr>
          <a:xfrm>
            <a:off x="838200" y="2270479"/>
            <a:ext cx="3377666" cy="4338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b="0">
                <a:solidFill>
                  <a:srgbClr val="ECA402"/>
                </a:solidFill>
              </a:defRPr>
            </a:lvl1pPr>
            <a:lvl2pPr marL="914400" lvl="1" indent="-228600" algn="l">
              <a:lnSpc>
                <a:spcPct val="90000"/>
              </a:lnSpc>
              <a:spcBef>
                <a:spcPts val="500"/>
              </a:spcBef>
              <a:spcAft>
                <a:spcPts val="0"/>
              </a:spcAft>
              <a:buSzPts val="1800"/>
              <a:buNone/>
              <a:defRPr/>
            </a:lvl2pPr>
            <a:lvl3pPr marL="1371600" lvl="2" indent="-228600" algn="l">
              <a:lnSpc>
                <a:spcPct val="90000"/>
              </a:lnSpc>
              <a:spcBef>
                <a:spcPts val="500"/>
              </a:spcBef>
              <a:spcAft>
                <a:spcPts val="0"/>
              </a:spcAft>
              <a:buSzPts val="16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
          <p:cNvSpPr txBox="1">
            <a:spLocks noGrp="1"/>
          </p:cNvSpPr>
          <p:nvPr>
            <p:ph type="body" idx="5"/>
          </p:nvPr>
        </p:nvSpPr>
        <p:spPr>
          <a:xfrm>
            <a:off x="4407167" y="2270479"/>
            <a:ext cx="3377666" cy="4338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b="0">
                <a:solidFill>
                  <a:srgbClr val="ECA402"/>
                </a:solidFill>
              </a:defRPr>
            </a:lvl1pPr>
            <a:lvl2pPr marL="914400" lvl="1" indent="-228600" algn="l">
              <a:lnSpc>
                <a:spcPct val="90000"/>
              </a:lnSpc>
              <a:spcBef>
                <a:spcPts val="500"/>
              </a:spcBef>
              <a:spcAft>
                <a:spcPts val="0"/>
              </a:spcAft>
              <a:buSzPts val="1800"/>
              <a:buNone/>
              <a:defRPr/>
            </a:lvl2pPr>
            <a:lvl3pPr marL="1371600" lvl="2" indent="-228600" algn="l">
              <a:lnSpc>
                <a:spcPct val="90000"/>
              </a:lnSpc>
              <a:spcBef>
                <a:spcPts val="500"/>
              </a:spcBef>
              <a:spcAft>
                <a:spcPts val="0"/>
              </a:spcAft>
              <a:buSzPts val="16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5"/>
          <p:cNvSpPr txBox="1">
            <a:spLocks noGrp="1"/>
          </p:cNvSpPr>
          <p:nvPr>
            <p:ph type="body" idx="6"/>
          </p:nvPr>
        </p:nvSpPr>
        <p:spPr>
          <a:xfrm>
            <a:off x="7976134" y="2270479"/>
            <a:ext cx="3377666" cy="4338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b="0">
                <a:solidFill>
                  <a:srgbClr val="ECA402"/>
                </a:solidFill>
              </a:defRPr>
            </a:lvl1pPr>
            <a:lvl2pPr marL="914400" lvl="1" indent="-228600" algn="l">
              <a:lnSpc>
                <a:spcPct val="90000"/>
              </a:lnSpc>
              <a:spcBef>
                <a:spcPts val="500"/>
              </a:spcBef>
              <a:spcAft>
                <a:spcPts val="0"/>
              </a:spcAft>
              <a:buSzPts val="1800"/>
              <a:buNone/>
              <a:defRPr/>
            </a:lvl2pPr>
            <a:lvl3pPr marL="1371600" lvl="2" indent="-228600" algn="l">
              <a:lnSpc>
                <a:spcPct val="90000"/>
              </a:lnSpc>
              <a:spcBef>
                <a:spcPts val="500"/>
              </a:spcBef>
              <a:spcAft>
                <a:spcPts val="0"/>
              </a:spcAft>
              <a:buSzPts val="16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
          <p:cNvSpPr/>
          <p:nvPr/>
        </p:nvSpPr>
        <p:spPr>
          <a:xfrm>
            <a:off x="10871200" y="6317546"/>
            <a:ext cx="563613" cy="540454"/>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54" name="Google Shape;54;p5"/>
          <p:cNvSpPr txBox="1">
            <a:spLocks noGrp="1"/>
          </p:cNvSpPr>
          <p:nvPr>
            <p:ph type="sldNum" idx="12"/>
          </p:nvPr>
        </p:nvSpPr>
        <p:spPr>
          <a:xfrm>
            <a:off x="10912474" y="6356350"/>
            <a:ext cx="441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1" i="0" u="none" strike="noStrike" cap="none">
                <a:solidFill>
                  <a:schemeClr val="lt1"/>
                </a:solidFill>
                <a:latin typeface="Avenir"/>
                <a:ea typeface="Avenir"/>
                <a:cs typeface="Avenir"/>
                <a:sym typeface="Avenir"/>
              </a:defRPr>
            </a:lvl1pPr>
            <a:lvl2pPr marL="0" lvl="1" indent="0" algn="ctr">
              <a:spcBef>
                <a:spcPts val="0"/>
              </a:spcBef>
              <a:buNone/>
              <a:defRPr sz="1200" b="1" i="0" u="none" strike="noStrike" cap="none">
                <a:solidFill>
                  <a:schemeClr val="lt1"/>
                </a:solidFill>
                <a:latin typeface="Avenir"/>
                <a:ea typeface="Avenir"/>
                <a:cs typeface="Avenir"/>
                <a:sym typeface="Avenir"/>
              </a:defRPr>
            </a:lvl2pPr>
            <a:lvl3pPr marL="0" lvl="2" indent="0" algn="ctr">
              <a:spcBef>
                <a:spcPts val="0"/>
              </a:spcBef>
              <a:buNone/>
              <a:defRPr sz="1200" b="1" i="0" u="none" strike="noStrike" cap="none">
                <a:solidFill>
                  <a:schemeClr val="lt1"/>
                </a:solidFill>
                <a:latin typeface="Avenir"/>
                <a:ea typeface="Avenir"/>
                <a:cs typeface="Avenir"/>
                <a:sym typeface="Avenir"/>
              </a:defRPr>
            </a:lvl3pPr>
            <a:lvl4pPr marL="0" lvl="3" indent="0" algn="ctr">
              <a:spcBef>
                <a:spcPts val="0"/>
              </a:spcBef>
              <a:buNone/>
              <a:defRPr sz="1200" b="1" i="0" u="none" strike="noStrike" cap="none">
                <a:solidFill>
                  <a:schemeClr val="lt1"/>
                </a:solidFill>
                <a:latin typeface="Avenir"/>
                <a:ea typeface="Avenir"/>
                <a:cs typeface="Avenir"/>
                <a:sym typeface="Avenir"/>
              </a:defRPr>
            </a:lvl4pPr>
            <a:lvl5pPr marL="0" lvl="4" indent="0" algn="ctr">
              <a:spcBef>
                <a:spcPts val="0"/>
              </a:spcBef>
              <a:buNone/>
              <a:defRPr sz="1200" b="1" i="0" u="none" strike="noStrike" cap="none">
                <a:solidFill>
                  <a:schemeClr val="lt1"/>
                </a:solidFill>
                <a:latin typeface="Avenir"/>
                <a:ea typeface="Avenir"/>
                <a:cs typeface="Avenir"/>
                <a:sym typeface="Avenir"/>
              </a:defRPr>
            </a:lvl5pPr>
            <a:lvl6pPr marL="0" lvl="5" indent="0" algn="ctr">
              <a:spcBef>
                <a:spcPts val="0"/>
              </a:spcBef>
              <a:buNone/>
              <a:defRPr sz="1200" b="1" i="0" u="none" strike="noStrike" cap="none">
                <a:solidFill>
                  <a:schemeClr val="lt1"/>
                </a:solidFill>
                <a:latin typeface="Avenir"/>
                <a:ea typeface="Avenir"/>
                <a:cs typeface="Avenir"/>
                <a:sym typeface="Avenir"/>
              </a:defRPr>
            </a:lvl6pPr>
            <a:lvl7pPr marL="0" lvl="6" indent="0" algn="ctr">
              <a:spcBef>
                <a:spcPts val="0"/>
              </a:spcBef>
              <a:buNone/>
              <a:defRPr sz="1200" b="1" i="0" u="none" strike="noStrike" cap="none">
                <a:solidFill>
                  <a:schemeClr val="lt1"/>
                </a:solidFill>
                <a:latin typeface="Avenir"/>
                <a:ea typeface="Avenir"/>
                <a:cs typeface="Avenir"/>
                <a:sym typeface="Avenir"/>
              </a:defRPr>
            </a:lvl7pPr>
            <a:lvl8pPr marL="0" lvl="7" indent="0" algn="ctr">
              <a:spcBef>
                <a:spcPts val="0"/>
              </a:spcBef>
              <a:buNone/>
              <a:defRPr sz="1200" b="1" i="0" u="none" strike="noStrike" cap="none">
                <a:solidFill>
                  <a:schemeClr val="lt1"/>
                </a:solidFill>
                <a:latin typeface="Avenir"/>
                <a:ea typeface="Avenir"/>
                <a:cs typeface="Avenir"/>
                <a:sym typeface="Avenir"/>
              </a:defRPr>
            </a:lvl8pPr>
            <a:lvl9pPr marL="0" lvl="8" indent="0" algn="ctr">
              <a:spcBef>
                <a:spcPts val="0"/>
              </a:spcBef>
              <a:buNone/>
              <a:defRPr sz="1200" b="1" i="0" u="none" strike="noStrike" cap="none">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
        <p:nvSpPr>
          <p:cNvPr id="55" name="Google Shape;55;p5"/>
          <p:cNvSpPr/>
          <p:nvPr/>
        </p:nvSpPr>
        <p:spPr>
          <a:xfrm>
            <a:off x="0" y="0"/>
            <a:ext cx="396874" cy="1981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ultiple Columns">
  <p:cSld name="Multiple Columns">
    <p:spTree>
      <p:nvGrpSpPr>
        <p:cNvPr id="1" name="Shape 56"/>
        <p:cNvGrpSpPr/>
        <p:nvPr/>
      </p:nvGrpSpPr>
      <p:grpSpPr>
        <a:xfrm>
          <a:off x="0" y="0"/>
          <a:ext cx="0" cy="0"/>
          <a:chOff x="0" y="0"/>
          <a:chExt cx="0" cy="0"/>
        </a:xfrm>
      </p:grpSpPr>
      <p:pic>
        <p:nvPicPr>
          <p:cNvPr id="57" name="Google Shape;57;p6" descr="A white background with a curved lin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8" name="Google Shape;58;p6"/>
          <p:cNvSpPr/>
          <p:nvPr/>
        </p:nvSpPr>
        <p:spPr>
          <a:xfrm>
            <a:off x="0" y="0"/>
            <a:ext cx="12192000" cy="6858001"/>
          </a:xfrm>
          <a:prstGeom prst="rect">
            <a:avLst/>
          </a:prstGeom>
          <a:gradFill>
            <a:gsLst>
              <a:gs pos="0">
                <a:schemeClr val="lt1"/>
              </a:gs>
              <a:gs pos="67000">
                <a:schemeClr val="lt1"/>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59" name="Google Shape;59;p6"/>
          <p:cNvSpPr txBox="1">
            <a:spLocks noGrp="1"/>
          </p:cNvSpPr>
          <p:nvPr>
            <p:ph type="body" idx="1"/>
          </p:nvPr>
        </p:nvSpPr>
        <p:spPr>
          <a:xfrm>
            <a:off x="1461503" y="2777250"/>
            <a:ext cx="2791500" cy="135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accent4"/>
              </a:buClr>
              <a:buSzPts val="1800"/>
              <a:buChar char="•"/>
              <a:defRPr sz="1800">
                <a:solidFill>
                  <a:schemeClr val="accent5"/>
                </a:solidFill>
              </a:defRPr>
            </a:lvl1pPr>
            <a:lvl2pPr marL="914400" lvl="1" indent="-330200" algn="l">
              <a:lnSpc>
                <a:spcPct val="90000"/>
              </a:lnSpc>
              <a:spcBef>
                <a:spcPts val="500"/>
              </a:spcBef>
              <a:spcAft>
                <a:spcPts val="0"/>
              </a:spcAft>
              <a:buClr>
                <a:schemeClr val="accent4"/>
              </a:buClr>
              <a:buSzPts val="1600"/>
              <a:buChar char="•"/>
              <a:defRPr sz="1600">
                <a:solidFill>
                  <a:schemeClr val="accent5"/>
                </a:solidFill>
              </a:defRPr>
            </a:lvl2pPr>
            <a:lvl3pPr marL="1371600" lvl="2" indent="-317500" algn="l">
              <a:lnSpc>
                <a:spcPct val="90000"/>
              </a:lnSpc>
              <a:spcBef>
                <a:spcPts val="500"/>
              </a:spcBef>
              <a:spcAft>
                <a:spcPts val="0"/>
              </a:spcAft>
              <a:buClr>
                <a:schemeClr val="accent4"/>
              </a:buClr>
              <a:buSzPts val="1400"/>
              <a:buChar char="•"/>
              <a:defRPr sz="1400">
                <a:solidFill>
                  <a:schemeClr val="accent5"/>
                </a:solidFill>
              </a:defRPr>
            </a:lvl3pPr>
            <a:lvl4pPr marL="1828800" lvl="3" indent="-304800" algn="l">
              <a:lnSpc>
                <a:spcPct val="90000"/>
              </a:lnSpc>
              <a:spcBef>
                <a:spcPts val="500"/>
              </a:spcBef>
              <a:spcAft>
                <a:spcPts val="0"/>
              </a:spcAft>
              <a:buClr>
                <a:schemeClr val="accent4"/>
              </a:buClr>
              <a:buSzPts val="1200"/>
              <a:buChar char="•"/>
              <a:defRPr sz="1200">
                <a:solidFill>
                  <a:schemeClr val="accent5"/>
                </a:solidFill>
              </a:defRPr>
            </a:lvl4pPr>
            <a:lvl5pPr marL="2286000" lvl="4" indent="-304800" algn="l">
              <a:lnSpc>
                <a:spcPct val="90000"/>
              </a:lnSpc>
              <a:spcBef>
                <a:spcPts val="500"/>
              </a:spcBef>
              <a:spcAft>
                <a:spcPts val="0"/>
              </a:spcAft>
              <a:buClr>
                <a:schemeClr val="accent4"/>
              </a:buClr>
              <a:buSzPts val="1200"/>
              <a:buChar char="•"/>
              <a:defRPr sz="1200">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6"/>
          <p:cNvSpPr txBox="1">
            <a:spLocks noGrp="1"/>
          </p:cNvSpPr>
          <p:nvPr>
            <p:ph type="body" idx="2"/>
          </p:nvPr>
        </p:nvSpPr>
        <p:spPr>
          <a:xfrm>
            <a:off x="4700271" y="2777250"/>
            <a:ext cx="2791500" cy="135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accent4"/>
              </a:buClr>
              <a:buSzPts val="1800"/>
              <a:buChar char="•"/>
              <a:defRPr sz="1800">
                <a:solidFill>
                  <a:schemeClr val="accent5"/>
                </a:solidFill>
              </a:defRPr>
            </a:lvl1pPr>
            <a:lvl2pPr marL="914400" lvl="1" indent="-330200" algn="l">
              <a:lnSpc>
                <a:spcPct val="90000"/>
              </a:lnSpc>
              <a:spcBef>
                <a:spcPts val="500"/>
              </a:spcBef>
              <a:spcAft>
                <a:spcPts val="0"/>
              </a:spcAft>
              <a:buClr>
                <a:schemeClr val="accent4"/>
              </a:buClr>
              <a:buSzPts val="1600"/>
              <a:buChar char="•"/>
              <a:defRPr sz="1600">
                <a:solidFill>
                  <a:schemeClr val="accent5"/>
                </a:solidFill>
              </a:defRPr>
            </a:lvl2pPr>
            <a:lvl3pPr marL="1371600" lvl="2" indent="-317500" algn="l">
              <a:lnSpc>
                <a:spcPct val="90000"/>
              </a:lnSpc>
              <a:spcBef>
                <a:spcPts val="500"/>
              </a:spcBef>
              <a:spcAft>
                <a:spcPts val="0"/>
              </a:spcAft>
              <a:buClr>
                <a:schemeClr val="accent4"/>
              </a:buClr>
              <a:buSzPts val="1400"/>
              <a:buChar char="•"/>
              <a:defRPr sz="1400">
                <a:solidFill>
                  <a:schemeClr val="accent5"/>
                </a:solidFill>
              </a:defRPr>
            </a:lvl3pPr>
            <a:lvl4pPr marL="1828800" lvl="3" indent="-304800" algn="l">
              <a:lnSpc>
                <a:spcPct val="90000"/>
              </a:lnSpc>
              <a:spcBef>
                <a:spcPts val="500"/>
              </a:spcBef>
              <a:spcAft>
                <a:spcPts val="0"/>
              </a:spcAft>
              <a:buClr>
                <a:schemeClr val="accent4"/>
              </a:buClr>
              <a:buSzPts val="1200"/>
              <a:buChar char="•"/>
              <a:defRPr sz="1200">
                <a:solidFill>
                  <a:schemeClr val="accent5"/>
                </a:solidFill>
              </a:defRPr>
            </a:lvl4pPr>
            <a:lvl5pPr marL="2286000" lvl="4" indent="-304800" algn="l">
              <a:lnSpc>
                <a:spcPct val="90000"/>
              </a:lnSpc>
              <a:spcBef>
                <a:spcPts val="500"/>
              </a:spcBef>
              <a:spcAft>
                <a:spcPts val="0"/>
              </a:spcAft>
              <a:buClr>
                <a:schemeClr val="accent4"/>
              </a:buClr>
              <a:buSzPts val="1200"/>
              <a:buChar char="•"/>
              <a:defRPr sz="1200">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6"/>
          <p:cNvSpPr txBox="1">
            <a:spLocks noGrp="1"/>
          </p:cNvSpPr>
          <p:nvPr>
            <p:ph type="body" idx="3"/>
          </p:nvPr>
        </p:nvSpPr>
        <p:spPr>
          <a:xfrm>
            <a:off x="7939038" y="2777250"/>
            <a:ext cx="2791500" cy="135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accent4"/>
              </a:buClr>
              <a:buSzPts val="1800"/>
              <a:buChar char="•"/>
              <a:defRPr sz="1800">
                <a:solidFill>
                  <a:schemeClr val="accent5"/>
                </a:solidFill>
              </a:defRPr>
            </a:lvl1pPr>
            <a:lvl2pPr marL="914400" lvl="1" indent="-330200" algn="l">
              <a:lnSpc>
                <a:spcPct val="90000"/>
              </a:lnSpc>
              <a:spcBef>
                <a:spcPts val="500"/>
              </a:spcBef>
              <a:spcAft>
                <a:spcPts val="0"/>
              </a:spcAft>
              <a:buClr>
                <a:schemeClr val="accent4"/>
              </a:buClr>
              <a:buSzPts val="1600"/>
              <a:buChar char="•"/>
              <a:defRPr sz="1600">
                <a:solidFill>
                  <a:schemeClr val="accent5"/>
                </a:solidFill>
              </a:defRPr>
            </a:lvl2pPr>
            <a:lvl3pPr marL="1371600" lvl="2" indent="-317500" algn="l">
              <a:lnSpc>
                <a:spcPct val="90000"/>
              </a:lnSpc>
              <a:spcBef>
                <a:spcPts val="500"/>
              </a:spcBef>
              <a:spcAft>
                <a:spcPts val="0"/>
              </a:spcAft>
              <a:buClr>
                <a:schemeClr val="accent4"/>
              </a:buClr>
              <a:buSzPts val="1400"/>
              <a:buChar char="•"/>
              <a:defRPr sz="1400">
                <a:solidFill>
                  <a:schemeClr val="accent5"/>
                </a:solidFill>
              </a:defRPr>
            </a:lvl3pPr>
            <a:lvl4pPr marL="1828800" lvl="3" indent="-304800" algn="l">
              <a:lnSpc>
                <a:spcPct val="90000"/>
              </a:lnSpc>
              <a:spcBef>
                <a:spcPts val="500"/>
              </a:spcBef>
              <a:spcAft>
                <a:spcPts val="0"/>
              </a:spcAft>
              <a:buClr>
                <a:schemeClr val="accent4"/>
              </a:buClr>
              <a:buSzPts val="1200"/>
              <a:buChar char="•"/>
              <a:defRPr sz="1200">
                <a:solidFill>
                  <a:schemeClr val="accent5"/>
                </a:solidFill>
              </a:defRPr>
            </a:lvl4pPr>
            <a:lvl5pPr marL="2286000" lvl="4" indent="-304800" algn="l">
              <a:lnSpc>
                <a:spcPct val="90000"/>
              </a:lnSpc>
              <a:spcBef>
                <a:spcPts val="500"/>
              </a:spcBef>
              <a:spcAft>
                <a:spcPts val="0"/>
              </a:spcAft>
              <a:buClr>
                <a:schemeClr val="accent4"/>
              </a:buClr>
              <a:buSzPts val="1200"/>
              <a:buChar char="•"/>
              <a:defRPr sz="1200">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6"/>
          <p:cNvSpPr txBox="1">
            <a:spLocks noGrp="1"/>
          </p:cNvSpPr>
          <p:nvPr>
            <p:ph type="body" idx="4"/>
          </p:nvPr>
        </p:nvSpPr>
        <p:spPr>
          <a:xfrm>
            <a:off x="1461503" y="2253729"/>
            <a:ext cx="2791500" cy="43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b="0">
                <a:solidFill>
                  <a:srgbClr val="ECA402"/>
                </a:solidFill>
              </a:defRPr>
            </a:lvl1pPr>
            <a:lvl2pPr marL="914400" lvl="1" indent="-228600" algn="l">
              <a:lnSpc>
                <a:spcPct val="90000"/>
              </a:lnSpc>
              <a:spcBef>
                <a:spcPts val="500"/>
              </a:spcBef>
              <a:spcAft>
                <a:spcPts val="0"/>
              </a:spcAft>
              <a:buSzPts val="1800"/>
              <a:buNone/>
              <a:defRPr/>
            </a:lvl2pPr>
            <a:lvl3pPr marL="1371600" lvl="2" indent="-228600" algn="l">
              <a:lnSpc>
                <a:spcPct val="90000"/>
              </a:lnSpc>
              <a:spcBef>
                <a:spcPts val="500"/>
              </a:spcBef>
              <a:spcAft>
                <a:spcPts val="0"/>
              </a:spcAft>
              <a:buSzPts val="16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6"/>
          <p:cNvSpPr txBox="1">
            <a:spLocks noGrp="1"/>
          </p:cNvSpPr>
          <p:nvPr>
            <p:ph type="body" idx="5"/>
          </p:nvPr>
        </p:nvSpPr>
        <p:spPr>
          <a:xfrm>
            <a:off x="4700271" y="2253729"/>
            <a:ext cx="2791500" cy="43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b="0">
                <a:solidFill>
                  <a:srgbClr val="ECA402"/>
                </a:solidFill>
              </a:defRPr>
            </a:lvl1pPr>
            <a:lvl2pPr marL="914400" lvl="1" indent="-228600" algn="l">
              <a:lnSpc>
                <a:spcPct val="90000"/>
              </a:lnSpc>
              <a:spcBef>
                <a:spcPts val="500"/>
              </a:spcBef>
              <a:spcAft>
                <a:spcPts val="0"/>
              </a:spcAft>
              <a:buSzPts val="1800"/>
              <a:buNone/>
              <a:defRPr/>
            </a:lvl2pPr>
            <a:lvl3pPr marL="1371600" lvl="2" indent="-228600" algn="l">
              <a:lnSpc>
                <a:spcPct val="90000"/>
              </a:lnSpc>
              <a:spcBef>
                <a:spcPts val="500"/>
              </a:spcBef>
              <a:spcAft>
                <a:spcPts val="0"/>
              </a:spcAft>
              <a:buSzPts val="16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6"/>
          <p:cNvSpPr txBox="1">
            <a:spLocks noGrp="1"/>
          </p:cNvSpPr>
          <p:nvPr>
            <p:ph type="body" idx="6"/>
          </p:nvPr>
        </p:nvSpPr>
        <p:spPr>
          <a:xfrm>
            <a:off x="7939038" y="2253729"/>
            <a:ext cx="2791500" cy="43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b="0">
                <a:solidFill>
                  <a:srgbClr val="ECA402"/>
                </a:solidFill>
              </a:defRPr>
            </a:lvl1pPr>
            <a:lvl2pPr marL="914400" lvl="1" indent="-228600" algn="l">
              <a:lnSpc>
                <a:spcPct val="90000"/>
              </a:lnSpc>
              <a:spcBef>
                <a:spcPts val="500"/>
              </a:spcBef>
              <a:spcAft>
                <a:spcPts val="0"/>
              </a:spcAft>
              <a:buSzPts val="1800"/>
              <a:buNone/>
              <a:defRPr/>
            </a:lvl2pPr>
            <a:lvl3pPr marL="1371600" lvl="2" indent="-228600" algn="l">
              <a:lnSpc>
                <a:spcPct val="90000"/>
              </a:lnSpc>
              <a:spcBef>
                <a:spcPts val="500"/>
              </a:spcBef>
              <a:spcAft>
                <a:spcPts val="0"/>
              </a:spcAft>
              <a:buSzPts val="16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6"/>
          <p:cNvSpPr txBox="1">
            <a:spLocks noGrp="1"/>
          </p:cNvSpPr>
          <p:nvPr>
            <p:ph type="body" idx="7"/>
          </p:nvPr>
        </p:nvSpPr>
        <p:spPr>
          <a:xfrm>
            <a:off x="1461503" y="4957858"/>
            <a:ext cx="2791500" cy="135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accent4"/>
              </a:buClr>
              <a:buSzPts val="1800"/>
              <a:buChar char="•"/>
              <a:defRPr sz="1800">
                <a:solidFill>
                  <a:schemeClr val="accent5"/>
                </a:solidFill>
              </a:defRPr>
            </a:lvl1pPr>
            <a:lvl2pPr marL="914400" lvl="1" indent="-330200" algn="l">
              <a:lnSpc>
                <a:spcPct val="90000"/>
              </a:lnSpc>
              <a:spcBef>
                <a:spcPts val="500"/>
              </a:spcBef>
              <a:spcAft>
                <a:spcPts val="0"/>
              </a:spcAft>
              <a:buClr>
                <a:schemeClr val="accent4"/>
              </a:buClr>
              <a:buSzPts val="1600"/>
              <a:buChar char="•"/>
              <a:defRPr sz="1600">
                <a:solidFill>
                  <a:schemeClr val="accent5"/>
                </a:solidFill>
              </a:defRPr>
            </a:lvl2pPr>
            <a:lvl3pPr marL="1371600" lvl="2" indent="-317500" algn="l">
              <a:lnSpc>
                <a:spcPct val="90000"/>
              </a:lnSpc>
              <a:spcBef>
                <a:spcPts val="500"/>
              </a:spcBef>
              <a:spcAft>
                <a:spcPts val="0"/>
              </a:spcAft>
              <a:buClr>
                <a:schemeClr val="accent4"/>
              </a:buClr>
              <a:buSzPts val="1400"/>
              <a:buChar char="•"/>
              <a:defRPr sz="1400">
                <a:solidFill>
                  <a:schemeClr val="accent5"/>
                </a:solidFill>
              </a:defRPr>
            </a:lvl3pPr>
            <a:lvl4pPr marL="1828800" lvl="3" indent="-304800" algn="l">
              <a:lnSpc>
                <a:spcPct val="90000"/>
              </a:lnSpc>
              <a:spcBef>
                <a:spcPts val="500"/>
              </a:spcBef>
              <a:spcAft>
                <a:spcPts val="0"/>
              </a:spcAft>
              <a:buClr>
                <a:schemeClr val="accent4"/>
              </a:buClr>
              <a:buSzPts val="1200"/>
              <a:buChar char="•"/>
              <a:defRPr sz="1200">
                <a:solidFill>
                  <a:schemeClr val="accent5"/>
                </a:solidFill>
              </a:defRPr>
            </a:lvl4pPr>
            <a:lvl5pPr marL="2286000" lvl="4" indent="-304800" algn="l">
              <a:lnSpc>
                <a:spcPct val="90000"/>
              </a:lnSpc>
              <a:spcBef>
                <a:spcPts val="500"/>
              </a:spcBef>
              <a:spcAft>
                <a:spcPts val="0"/>
              </a:spcAft>
              <a:buClr>
                <a:schemeClr val="accent4"/>
              </a:buClr>
              <a:buSzPts val="1200"/>
              <a:buChar char="•"/>
              <a:defRPr sz="1200">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6"/>
          <p:cNvSpPr txBox="1">
            <a:spLocks noGrp="1"/>
          </p:cNvSpPr>
          <p:nvPr>
            <p:ph type="body" idx="8"/>
          </p:nvPr>
        </p:nvSpPr>
        <p:spPr>
          <a:xfrm>
            <a:off x="4700271" y="4957858"/>
            <a:ext cx="2791500" cy="135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accent4"/>
              </a:buClr>
              <a:buSzPts val="1800"/>
              <a:buChar char="•"/>
              <a:defRPr sz="1800">
                <a:solidFill>
                  <a:schemeClr val="accent5"/>
                </a:solidFill>
              </a:defRPr>
            </a:lvl1pPr>
            <a:lvl2pPr marL="914400" lvl="1" indent="-330200" algn="l">
              <a:lnSpc>
                <a:spcPct val="90000"/>
              </a:lnSpc>
              <a:spcBef>
                <a:spcPts val="500"/>
              </a:spcBef>
              <a:spcAft>
                <a:spcPts val="0"/>
              </a:spcAft>
              <a:buClr>
                <a:schemeClr val="accent4"/>
              </a:buClr>
              <a:buSzPts val="1600"/>
              <a:buChar char="•"/>
              <a:defRPr sz="1600">
                <a:solidFill>
                  <a:schemeClr val="accent5"/>
                </a:solidFill>
              </a:defRPr>
            </a:lvl2pPr>
            <a:lvl3pPr marL="1371600" lvl="2" indent="-317500" algn="l">
              <a:lnSpc>
                <a:spcPct val="90000"/>
              </a:lnSpc>
              <a:spcBef>
                <a:spcPts val="500"/>
              </a:spcBef>
              <a:spcAft>
                <a:spcPts val="0"/>
              </a:spcAft>
              <a:buClr>
                <a:schemeClr val="accent4"/>
              </a:buClr>
              <a:buSzPts val="1400"/>
              <a:buChar char="•"/>
              <a:defRPr sz="1400">
                <a:solidFill>
                  <a:schemeClr val="accent5"/>
                </a:solidFill>
              </a:defRPr>
            </a:lvl3pPr>
            <a:lvl4pPr marL="1828800" lvl="3" indent="-304800" algn="l">
              <a:lnSpc>
                <a:spcPct val="90000"/>
              </a:lnSpc>
              <a:spcBef>
                <a:spcPts val="500"/>
              </a:spcBef>
              <a:spcAft>
                <a:spcPts val="0"/>
              </a:spcAft>
              <a:buClr>
                <a:schemeClr val="accent4"/>
              </a:buClr>
              <a:buSzPts val="1200"/>
              <a:buChar char="•"/>
              <a:defRPr sz="1200">
                <a:solidFill>
                  <a:schemeClr val="accent5"/>
                </a:solidFill>
              </a:defRPr>
            </a:lvl4pPr>
            <a:lvl5pPr marL="2286000" lvl="4" indent="-304800" algn="l">
              <a:lnSpc>
                <a:spcPct val="90000"/>
              </a:lnSpc>
              <a:spcBef>
                <a:spcPts val="500"/>
              </a:spcBef>
              <a:spcAft>
                <a:spcPts val="0"/>
              </a:spcAft>
              <a:buClr>
                <a:schemeClr val="accent4"/>
              </a:buClr>
              <a:buSzPts val="1200"/>
              <a:buChar char="•"/>
              <a:defRPr sz="1200">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6"/>
          <p:cNvSpPr txBox="1">
            <a:spLocks noGrp="1"/>
          </p:cNvSpPr>
          <p:nvPr>
            <p:ph type="body" idx="9"/>
          </p:nvPr>
        </p:nvSpPr>
        <p:spPr>
          <a:xfrm>
            <a:off x="7939038" y="4957858"/>
            <a:ext cx="2791500" cy="135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accent4"/>
              </a:buClr>
              <a:buSzPts val="1800"/>
              <a:buChar char="•"/>
              <a:defRPr sz="1800">
                <a:solidFill>
                  <a:schemeClr val="accent5"/>
                </a:solidFill>
              </a:defRPr>
            </a:lvl1pPr>
            <a:lvl2pPr marL="914400" lvl="1" indent="-330200" algn="l">
              <a:lnSpc>
                <a:spcPct val="90000"/>
              </a:lnSpc>
              <a:spcBef>
                <a:spcPts val="500"/>
              </a:spcBef>
              <a:spcAft>
                <a:spcPts val="0"/>
              </a:spcAft>
              <a:buClr>
                <a:schemeClr val="accent4"/>
              </a:buClr>
              <a:buSzPts val="1600"/>
              <a:buChar char="•"/>
              <a:defRPr sz="1600">
                <a:solidFill>
                  <a:schemeClr val="accent5"/>
                </a:solidFill>
              </a:defRPr>
            </a:lvl2pPr>
            <a:lvl3pPr marL="1371600" lvl="2" indent="-317500" algn="l">
              <a:lnSpc>
                <a:spcPct val="90000"/>
              </a:lnSpc>
              <a:spcBef>
                <a:spcPts val="500"/>
              </a:spcBef>
              <a:spcAft>
                <a:spcPts val="0"/>
              </a:spcAft>
              <a:buClr>
                <a:schemeClr val="accent4"/>
              </a:buClr>
              <a:buSzPts val="1400"/>
              <a:buChar char="•"/>
              <a:defRPr sz="1400">
                <a:solidFill>
                  <a:schemeClr val="accent5"/>
                </a:solidFill>
              </a:defRPr>
            </a:lvl3pPr>
            <a:lvl4pPr marL="1828800" lvl="3" indent="-304800" algn="l">
              <a:lnSpc>
                <a:spcPct val="90000"/>
              </a:lnSpc>
              <a:spcBef>
                <a:spcPts val="500"/>
              </a:spcBef>
              <a:spcAft>
                <a:spcPts val="0"/>
              </a:spcAft>
              <a:buClr>
                <a:schemeClr val="accent4"/>
              </a:buClr>
              <a:buSzPts val="1200"/>
              <a:buChar char="•"/>
              <a:defRPr sz="1200">
                <a:solidFill>
                  <a:schemeClr val="accent5"/>
                </a:solidFill>
              </a:defRPr>
            </a:lvl4pPr>
            <a:lvl5pPr marL="2286000" lvl="4" indent="-304800" algn="l">
              <a:lnSpc>
                <a:spcPct val="90000"/>
              </a:lnSpc>
              <a:spcBef>
                <a:spcPts val="500"/>
              </a:spcBef>
              <a:spcAft>
                <a:spcPts val="0"/>
              </a:spcAft>
              <a:buClr>
                <a:schemeClr val="accent4"/>
              </a:buClr>
              <a:buSzPts val="1200"/>
              <a:buChar char="•"/>
              <a:defRPr sz="1200">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6"/>
          <p:cNvSpPr txBox="1">
            <a:spLocks noGrp="1"/>
          </p:cNvSpPr>
          <p:nvPr>
            <p:ph type="body" idx="13"/>
          </p:nvPr>
        </p:nvSpPr>
        <p:spPr>
          <a:xfrm>
            <a:off x="1461503" y="4434337"/>
            <a:ext cx="2791500" cy="43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b="0">
                <a:solidFill>
                  <a:srgbClr val="ECA402"/>
                </a:solidFill>
              </a:defRPr>
            </a:lvl1pPr>
            <a:lvl2pPr marL="914400" lvl="1" indent="-228600" algn="l">
              <a:lnSpc>
                <a:spcPct val="90000"/>
              </a:lnSpc>
              <a:spcBef>
                <a:spcPts val="500"/>
              </a:spcBef>
              <a:spcAft>
                <a:spcPts val="0"/>
              </a:spcAft>
              <a:buSzPts val="1800"/>
              <a:buNone/>
              <a:defRPr/>
            </a:lvl2pPr>
            <a:lvl3pPr marL="1371600" lvl="2" indent="-228600" algn="l">
              <a:lnSpc>
                <a:spcPct val="90000"/>
              </a:lnSpc>
              <a:spcBef>
                <a:spcPts val="500"/>
              </a:spcBef>
              <a:spcAft>
                <a:spcPts val="0"/>
              </a:spcAft>
              <a:buSzPts val="16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6"/>
          <p:cNvSpPr txBox="1">
            <a:spLocks noGrp="1"/>
          </p:cNvSpPr>
          <p:nvPr>
            <p:ph type="body" idx="14"/>
          </p:nvPr>
        </p:nvSpPr>
        <p:spPr>
          <a:xfrm>
            <a:off x="4700271" y="4434337"/>
            <a:ext cx="2791500" cy="43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b="0">
                <a:solidFill>
                  <a:srgbClr val="ECA402"/>
                </a:solidFill>
              </a:defRPr>
            </a:lvl1pPr>
            <a:lvl2pPr marL="914400" lvl="1" indent="-228600" algn="l">
              <a:lnSpc>
                <a:spcPct val="90000"/>
              </a:lnSpc>
              <a:spcBef>
                <a:spcPts val="500"/>
              </a:spcBef>
              <a:spcAft>
                <a:spcPts val="0"/>
              </a:spcAft>
              <a:buSzPts val="1800"/>
              <a:buNone/>
              <a:defRPr/>
            </a:lvl2pPr>
            <a:lvl3pPr marL="1371600" lvl="2" indent="-228600" algn="l">
              <a:lnSpc>
                <a:spcPct val="90000"/>
              </a:lnSpc>
              <a:spcBef>
                <a:spcPts val="500"/>
              </a:spcBef>
              <a:spcAft>
                <a:spcPts val="0"/>
              </a:spcAft>
              <a:buSzPts val="16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6"/>
          <p:cNvSpPr txBox="1">
            <a:spLocks noGrp="1"/>
          </p:cNvSpPr>
          <p:nvPr>
            <p:ph type="body" idx="15"/>
          </p:nvPr>
        </p:nvSpPr>
        <p:spPr>
          <a:xfrm>
            <a:off x="7939038" y="4434337"/>
            <a:ext cx="2791500" cy="43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b="0">
                <a:solidFill>
                  <a:srgbClr val="ECA402"/>
                </a:solidFill>
              </a:defRPr>
            </a:lvl1pPr>
            <a:lvl2pPr marL="914400" lvl="1" indent="-228600" algn="l">
              <a:lnSpc>
                <a:spcPct val="90000"/>
              </a:lnSpc>
              <a:spcBef>
                <a:spcPts val="500"/>
              </a:spcBef>
              <a:spcAft>
                <a:spcPts val="0"/>
              </a:spcAft>
              <a:buSzPts val="1800"/>
              <a:buNone/>
              <a:defRPr/>
            </a:lvl2pPr>
            <a:lvl3pPr marL="1371600" lvl="2" indent="-228600" algn="l">
              <a:lnSpc>
                <a:spcPct val="90000"/>
              </a:lnSpc>
              <a:spcBef>
                <a:spcPts val="500"/>
              </a:spcBef>
              <a:spcAft>
                <a:spcPts val="0"/>
              </a:spcAft>
              <a:buSzPts val="16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6"/>
          <p:cNvSpPr/>
          <p:nvPr/>
        </p:nvSpPr>
        <p:spPr>
          <a:xfrm>
            <a:off x="10871200" y="6317546"/>
            <a:ext cx="563613" cy="540454"/>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72" name="Google Shape;72;p6"/>
          <p:cNvSpPr txBox="1">
            <a:spLocks noGrp="1"/>
          </p:cNvSpPr>
          <p:nvPr>
            <p:ph type="sldNum" idx="12"/>
          </p:nvPr>
        </p:nvSpPr>
        <p:spPr>
          <a:xfrm>
            <a:off x="10912474" y="6356350"/>
            <a:ext cx="441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1" i="0" u="none" strike="noStrike" cap="none">
                <a:solidFill>
                  <a:schemeClr val="lt1"/>
                </a:solidFill>
                <a:latin typeface="Avenir"/>
                <a:ea typeface="Avenir"/>
                <a:cs typeface="Avenir"/>
                <a:sym typeface="Avenir"/>
              </a:defRPr>
            </a:lvl1pPr>
            <a:lvl2pPr marL="0" lvl="1" indent="0" algn="ctr">
              <a:spcBef>
                <a:spcPts val="0"/>
              </a:spcBef>
              <a:buNone/>
              <a:defRPr sz="1200" b="1" i="0" u="none" strike="noStrike" cap="none">
                <a:solidFill>
                  <a:schemeClr val="lt1"/>
                </a:solidFill>
                <a:latin typeface="Avenir"/>
                <a:ea typeface="Avenir"/>
                <a:cs typeface="Avenir"/>
                <a:sym typeface="Avenir"/>
              </a:defRPr>
            </a:lvl2pPr>
            <a:lvl3pPr marL="0" lvl="2" indent="0" algn="ctr">
              <a:spcBef>
                <a:spcPts val="0"/>
              </a:spcBef>
              <a:buNone/>
              <a:defRPr sz="1200" b="1" i="0" u="none" strike="noStrike" cap="none">
                <a:solidFill>
                  <a:schemeClr val="lt1"/>
                </a:solidFill>
                <a:latin typeface="Avenir"/>
                <a:ea typeface="Avenir"/>
                <a:cs typeface="Avenir"/>
                <a:sym typeface="Avenir"/>
              </a:defRPr>
            </a:lvl3pPr>
            <a:lvl4pPr marL="0" lvl="3" indent="0" algn="ctr">
              <a:spcBef>
                <a:spcPts val="0"/>
              </a:spcBef>
              <a:buNone/>
              <a:defRPr sz="1200" b="1" i="0" u="none" strike="noStrike" cap="none">
                <a:solidFill>
                  <a:schemeClr val="lt1"/>
                </a:solidFill>
                <a:latin typeface="Avenir"/>
                <a:ea typeface="Avenir"/>
                <a:cs typeface="Avenir"/>
                <a:sym typeface="Avenir"/>
              </a:defRPr>
            </a:lvl4pPr>
            <a:lvl5pPr marL="0" lvl="4" indent="0" algn="ctr">
              <a:spcBef>
                <a:spcPts val="0"/>
              </a:spcBef>
              <a:buNone/>
              <a:defRPr sz="1200" b="1" i="0" u="none" strike="noStrike" cap="none">
                <a:solidFill>
                  <a:schemeClr val="lt1"/>
                </a:solidFill>
                <a:latin typeface="Avenir"/>
                <a:ea typeface="Avenir"/>
                <a:cs typeface="Avenir"/>
                <a:sym typeface="Avenir"/>
              </a:defRPr>
            </a:lvl5pPr>
            <a:lvl6pPr marL="0" lvl="5" indent="0" algn="ctr">
              <a:spcBef>
                <a:spcPts val="0"/>
              </a:spcBef>
              <a:buNone/>
              <a:defRPr sz="1200" b="1" i="0" u="none" strike="noStrike" cap="none">
                <a:solidFill>
                  <a:schemeClr val="lt1"/>
                </a:solidFill>
                <a:latin typeface="Avenir"/>
                <a:ea typeface="Avenir"/>
                <a:cs typeface="Avenir"/>
                <a:sym typeface="Avenir"/>
              </a:defRPr>
            </a:lvl6pPr>
            <a:lvl7pPr marL="0" lvl="6" indent="0" algn="ctr">
              <a:spcBef>
                <a:spcPts val="0"/>
              </a:spcBef>
              <a:buNone/>
              <a:defRPr sz="1200" b="1" i="0" u="none" strike="noStrike" cap="none">
                <a:solidFill>
                  <a:schemeClr val="lt1"/>
                </a:solidFill>
                <a:latin typeface="Avenir"/>
                <a:ea typeface="Avenir"/>
                <a:cs typeface="Avenir"/>
                <a:sym typeface="Avenir"/>
              </a:defRPr>
            </a:lvl7pPr>
            <a:lvl8pPr marL="0" lvl="7" indent="0" algn="ctr">
              <a:spcBef>
                <a:spcPts val="0"/>
              </a:spcBef>
              <a:buNone/>
              <a:defRPr sz="1200" b="1" i="0" u="none" strike="noStrike" cap="none">
                <a:solidFill>
                  <a:schemeClr val="lt1"/>
                </a:solidFill>
                <a:latin typeface="Avenir"/>
                <a:ea typeface="Avenir"/>
                <a:cs typeface="Avenir"/>
                <a:sym typeface="Avenir"/>
              </a:defRPr>
            </a:lvl8pPr>
            <a:lvl9pPr marL="0" lvl="8" indent="0" algn="ctr">
              <a:spcBef>
                <a:spcPts val="0"/>
              </a:spcBef>
              <a:buNone/>
              <a:defRPr sz="1200" b="1" i="0" u="none" strike="noStrike" cap="none">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
        <p:nvSpPr>
          <p:cNvPr id="73" name="Google Shape;73;p6"/>
          <p:cNvSpPr/>
          <p:nvPr/>
        </p:nvSpPr>
        <p:spPr>
          <a:xfrm>
            <a:off x="396874" y="0"/>
            <a:ext cx="11795100" cy="19812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74" name="Google Shape;74;p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3600"/>
              <a:buFont typeface="Avenir"/>
              <a:buNone/>
              <a:defRPr b="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 name="Google Shape;75;p6"/>
          <p:cNvSpPr/>
          <p:nvPr/>
        </p:nvSpPr>
        <p:spPr>
          <a:xfrm>
            <a:off x="0" y="0"/>
            <a:ext cx="396900" cy="1981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our Columns">
  <p:cSld name="Four Columns">
    <p:spTree>
      <p:nvGrpSpPr>
        <p:cNvPr id="1" name="Shape 76"/>
        <p:cNvGrpSpPr/>
        <p:nvPr/>
      </p:nvGrpSpPr>
      <p:grpSpPr>
        <a:xfrm>
          <a:off x="0" y="0"/>
          <a:ext cx="0" cy="0"/>
          <a:chOff x="0" y="0"/>
          <a:chExt cx="0" cy="0"/>
        </a:xfrm>
      </p:grpSpPr>
      <p:pic>
        <p:nvPicPr>
          <p:cNvPr id="77" name="Google Shape;77;p7" descr="A white background with a curved lin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8" name="Google Shape;78;p7"/>
          <p:cNvSpPr/>
          <p:nvPr/>
        </p:nvSpPr>
        <p:spPr>
          <a:xfrm>
            <a:off x="0" y="0"/>
            <a:ext cx="12192000" cy="6858001"/>
          </a:xfrm>
          <a:prstGeom prst="rect">
            <a:avLst/>
          </a:prstGeom>
          <a:gradFill>
            <a:gsLst>
              <a:gs pos="0">
                <a:schemeClr val="lt1"/>
              </a:gs>
              <a:gs pos="67000">
                <a:schemeClr val="lt1"/>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79" name="Google Shape;79;p7"/>
          <p:cNvSpPr txBox="1">
            <a:spLocks noGrp="1"/>
          </p:cNvSpPr>
          <p:nvPr>
            <p:ph type="body" idx="1"/>
          </p:nvPr>
        </p:nvSpPr>
        <p:spPr>
          <a:xfrm>
            <a:off x="838673" y="3422650"/>
            <a:ext cx="2525551" cy="245745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accent4"/>
              </a:buClr>
              <a:buSzPts val="2000"/>
              <a:buChar char="•"/>
              <a:defRPr>
                <a:solidFill>
                  <a:schemeClr val="accent5"/>
                </a:solidFill>
              </a:defRPr>
            </a:lvl1pPr>
            <a:lvl2pPr marL="914400" lvl="1" indent="-342900" algn="l">
              <a:lnSpc>
                <a:spcPct val="90000"/>
              </a:lnSpc>
              <a:spcBef>
                <a:spcPts val="500"/>
              </a:spcBef>
              <a:spcAft>
                <a:spcPts val="0"/>
              </a:spcAft>
              <a:buClr>
                <a:schemeClr val="accent4"/>
              </a:buClr>
              <a:buSzPts val="1800"/>
              <a:buChar char="•"/>
              <a:defRPr>
                <a:solidFill>
                  <a:schemeClr val="accent5"/>
                </a:solidFill>
              </a:defRPr>
            </a:lvl2pPr>
            <a:lvl3pPr marL="1371600" lvl="2" indent="-330200" algn="l">
              <a:lnSpc>
                <a:spcPct val="90000"/>
              </a:lnSpc>
              <a:spcBef>
                <a:spcPts val="500"/>
              </a:spcBef>
              <a:spcAft>
                <a:spcPts val="0"/>
              </a:spcAft>
              <a:buClr>
                <a:schemeClr val="accent4"/>
              </a:buClr>
              <a:buSzPts val="1600"/>
              <a:buChar char="•"/>
              <a:defRPr>
                <a:solidFill>
                  <a:schemeClr val="accent5"/>
                </a:solidFill>
              </a:defRPr>
            </a:lvl3pPr>
            <a:lvl4pPr marL="1828800" lvl="3" indent="-317500" algn="l">
              <a:lnSpc>
                <a:spcPct val="90000"/>
              </a:lnSpc>
              <a:spcBef>
                <a:spcPts val="500"/>
              </a:spcBef>
              <a:spcAft>
                <a:spcPts val="0"/>
              </a:spcAft>
              <a:buClr>
                <a:schemeClr val="accent4"/>
              </a:buClr>
              <a:buSzPts val="1400"/>
              <a:buChar char="•"/>
              <a:defRPr>
                <a:solidFill>
                  <a:schemeClr val="accent5"/>
                </a:solidFill>
              </a:defRPr>
            </a:lvl4pPr>
            <a:lvl5pPr marL="2286000" lvl="4" indent="-317500" algn="l">
              <a:lnSpc>
                <a:spcPct val="90000"/>
              </a:lnSpc>
              <a:spcBef>
                <a:spcPts val="500"/>
              </a:spcBef>
              <a:spcAft>
                <a:spcPts val="0"/>
              </a:spcAft>
              <a:buClr>
                <a:schemeClr val="accent4"/>
              </a:buClr>
              <a:buSzPts val="1400"/>
              <a:buChar char="•"/>
              <a:defRPr>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7"/>
          <p:cNvSpPr txBox="1">
            <a:spLocks noGrp="1"/>
          </p:cNvSpPr>
          <p:nvPr>
            <p:ph type="body" idx="2"/>
          </p:nvPr>
        </p:nvSpPr>
        <p:spPr>
          <a:xfrm>
            <a:off x="3501708" y="3422650"/>
            <a:ext cx="2525551" cy="245745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accent4"/>
              </a:buClr>
              <a:buSzPts val="2000"/>
              <a:buChar char="•"/>
              <a:defRPr>
                <a:solidFill>
                  <a:schemeClr val="accent5"/>
                </a:solidFill>
              </a:defRPr>
            </a:lvl1pPr>
            <a:lvl2pPr marL="914400" lvl="1" indent="-342900" algn="l">
              <a:lnSpc>
                <a:spcPct val="90000"/>
              </a:lnSpc>
              <a:spcBef>
                <a:spcPts val="500"/>
              </a:spcBef>
              <a:spcAft>
                <a:spcPts val="0"/>
              </a:spcAft>
              <a:buClr>
                <a:schemeClr val="accent4"/>
              </a:buClr>
              <a:buSzPts val="1800"/>
              <a:buChar char="•"/>
              <a:defRPr>
                <a:solidFill>
                  <a:schemeClr val="accent5"/>
                </a:solidFill>
              </a:defRPr>
            </a:lvl2pPr>
            <a:lvl3pPr marL="1371600" lvl="2" indent="-330200" algn="l">
              <a:lnSpc>
                <a:spcPct val="90000"/>
              </a:lnSpc>
              <a:spcBef>
                <a:spcPts val="500"/>
              </a:spcBef>
              <a:spcAft>
                <a:spcPts val="0"/>
              </a:spcAft>
              <a:buClr>
                <a:schemeClr val="accent4"/>
              </a:buClr>
              <a:buSzPts val="1600"/>
              <a:buChar char="•"/>
              <a:defRPr>
                <a:solidFill>
                  <a:schemeClr val="accent5"/>
                </a:solidFill>
              </a:defRPr>
            </a:lvl3pPr>
            <a:lvl4pPr marL="1828800" lvl="3" indent="-317500" algn="l">
              <a:lnSpc>
                <a:spcPct val="90000"/>
              </a:lnSpc>
              <a:spcBef>
                <a:spcPts val="500"/>
              </a:spcBef>
              <a:spcAft>
                <a:spcPts val="0"/>
              </a:spcAft>
              <a:buClr>
                <a:schemeClr val="accent4"/>
              </a:buClr>
              <a:buSzPts val="1400"/>
              <a:buChar char="•"/>
              <a:defRPr>
                <a:solidFill>
                  <a:schemeClr val="accent5"/>
                </a:solidFill>
              </a:defRPr>
            </a:lvl4pPr>
            <a:lvl5pPr marL="2286000" lvl="4" indent="-317500" algn="l">
              <a:lnSpc>
                <a:spcPct val="90000"/>
              </a:lnSpc>
              <a:spcBef>
                <a:spcPts val="500"/>
              </a:spcBef>
              <a:spcAft>
                <a:spcPts val="0"/>
              </a:spcAft>
              <a:buClr>
                <a:schemeClr val="accent4"/>
              </a:buClr>
              <a:buSzPts val="1400"/>
              <a:buChar char="•"/>
              <a:defRPr>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7"/>
          <p:cNvSpPr txBox="1">
            <a:spLocks noGrp="1"/>
          </p:cNvSpPr>
          <p:nvPr>
            <p:ph type="body" idx="3"/>
          </p:nvPr>
        </p:nvSpPr>
        <p:spPr>
          <a:xfrm>
            <a:off x="6164743" y="3422650"/>
            <a:ext cx="2525551" cy="245745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accent4"/>
              </a:buClr>
              <a:buSzPts val="2000"/>
              <a:buChar char="•"/>
              <a:defRPr>
                <a:solidFill>
                  <a:schemeClr val="accent5"/>
                </a:solidFill>
              </a:defRPr>
            </a:lvl1pPr>
            <a:lvl2pPr marL="914400" lvl="1" indent="-342900" algn="l">
              <a:lnSpc>
                <a:spcPct val="90000"/>
              </a:lnSpc>
              <a:spcBef>
                <a:spcPts val="500"/>
              </a:spcBef>
              <a:spcAft>
                <a:spcPts val="0"/>
              </a:spcAft>
              <a:buClr>
                <a:schemeClr val="accent4"/>
              </a:buClr>
              <a:buSzPts val="1800"/>
              <a:buChar char="•"/>
              <a:defRPr>
                <a:solidFill>
                  <a:schemeClr val="accent5"/>
                </a:solidFill>
              </a:defRPr>
            </a:lvl2pPr>
            <a:lvl3pPr marL="1371600" lvl="2" indent="-330200" algn="l">
              <a:lnSpc>
                <a:spcPct val="90000"/>
              </a:lnSpc>
              <a:spcBef>
                <a:spcPts val="500"/>
              </a:spcBef>
              <a:spcAft>
                <a:spcPts val="0"/>
              </a:spcAft>
              <a:buClr>
                <a:schemeClr val="accent4"/>
              </a:buClr>
              <a:buSzPts val="1600"/>
              <a:buChar char="•"/>
              <a:defRPr>
                <a:solidFill>
                  <a:schemeClr val="accent5"/>
                </a:solidFill>
              </a:defRPr>
            </a:lvl3pPr>
            <a:lvl4pPr marL="1828800" lvl="3" indent="-317500" algn="l">
              <a:lnSpc>
                <a:spcPct val="90000"/>
              </a:lnSpc>
              <a:spcBef>
                <a:spcPts val="500"/>
              </a:spcBef>
              <a:spcAft>
                <a:spcPts val="0"/>
              </a:spcAft>
              <a:buClr>
                <a:schemeClr val="accent4"/>
              </a:buClr>
              <a:buSzPts val="1400"/>
              <a:buChar char="•"/>
              <a:defRPr>
                <a:solidFill>
                  <a:schemeClr val="accent5"/>
                </a:solidFill>
              </a:defRPr>
            </a:lvl4pPr>
            <a:lvl5pPr marL="2286000" lvl="4" indent="-317500" algn="l">
              <a:lnSpc>
                <a:spcPct val="90000"/>
              </a:lnSpc>
              <a:spcBef>
                <a:spcPts val="500"/>
              </a:spcBef>
              <a:spcAft>
                <a:spcPts val="0"/>
              </a:spcAft>
              <a:buClr>
                <a:schemeClr val="accent4"/>
              </a:buClr>
              <a:buSzPts val="1400"/>
              <a:buChar char="•"/>
              <a:defRPr>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7"/>
          <p:cNvSpPr txBox="1">
            <a:spLocks noGrp="1"/>
          </p:cNvSpPr>
          <p:nvPr>
            <p:ph type="body" idx="4"/>
          </p:nvPr>
        </p:nvSpPr>
        <p:spPr>
          <a:xfrm>
            <a:off x="838673" y="2899128"/>
            <a:ext cx="2525551" cy="4338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b="0">
                <a:solidFill>
                  <a:schemeClr val="accent4"/>
                </a:solidFill>
              </a:defRPr>
            </a:lvl1pPr>
            <a:lvl2pPr marL="914400" lvl="1" indent="-228600" algn="l">
              <a:lnSpc>
                <a:spcPct val="90000"/>
              </a:lnSpc>
              <a:spcBef>
                <a:spcPts val="500"/>
              </a:spcBef>
              <a:spcAft>
                <a:spcPts val="0"/>
              </a:spcAft>
              <a:buSzPts val="1800"/>
              <a:buNone/>
              <a:defRPr/>
            </a:lvl2pPr>
            <a:lvl3pPr marL="1371600" lvl="2" indent="-228600" algn="l">
              <a:lnSpc>
                <a:spcPct val="90000"/>
              </a:lnSpc>
              <a:spcBef>
                <a:spcPts val="500"/>
              </a:spcBef>
              <a:spcAft>
                <a:spcPts val="0"/>
              </a:spcAft>
              <a:buSzPts val="16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7"/>
          <p:cNvSpPr txBox="1">
            <a:spLocks noGrp="1"/>
          </p:cNvSpPr>
          <p:nvPr>
            <p:ph type="body" idx="5"/>
          </p:nvPr>
        </p:nvSpPr>
        <p:spPr>
          <a:xfrm>
            <a:off x="3501707" y="2899128"/>
            <a:ext cx="2525551" cy="4338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b="0">
                <a:solidFill>
                  <a:schemeClr val="accent4"/>
                </a:solidFill>
              </a:defRPr>
            </a:lvl1pPr>
            <a:lvl2pPr marL="914400" lvl="1" indent="-228600" algn="l">
              <a:lnSpc>
                <a:spcPct val="90000"/>
              </a:lnSpc>
              <a:spcBef>
                <a:spcPts val="500"/>
              </a:spcBef>
              <a:spcAft>
                <a:spcPts val="0"/>
              </a:spcAft>
              <a:buSzPts val="1800"/>
              <a:buNone/>
              <a:defRPr/>
            </a:lvl2pPr>
            <a:lvl3pPr marL="1371600" lvl="2" indent="-228600" algn="l">
              <a:lnSpc>
                <a:spcPct val="90000"/>
              </a:lnSpc>
              <a:spcBef>
                <a:spcPts val="500"/>
              </a:spcBef>
              <a:spcAft>
                <a:spcPts val="0"/>
              </a:spcAft>
              <a:buSzPts val="16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7"/>
          <p:cNvSpPr txBox="1">
            <a:spLocks noGrp="1"/>
          </p:cNvSpPr>
          <p:nvPr>
            <p:ph type="body" idx="6"/>
          </p:nvPr>
        </p:nvSpPr>
        <p:spPr>
          <a:xfrm>
            <a:off x="6164743" y="2899128"/>
            <a:ext cx="2525551" cy="4338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b="0">
                <a:solidFill>
                  <a:schemeClr val="accent4"/>
                </a:solidFill>
              </a:defRPr>
            </a:lvl1pPr>
            <a:lvl2pPr marL="914400" lvl="1" indent="-228600" algn="l">
              <a:lnSpc>
                <a:spcPct val="90000"/>
              </a:lnSpc>
              <a:spcBef>
                <a:spcPts val="500"/>
              </a:spcBef>
              <a:spcAft>
                <a:spcPts val="0"/>
              </a:spcAft>
              <a:buSzPts val="1800"/>
              <a:buNone/>
              <a:defRPr/>
            </a:lvl2pPr>
            <a:lvl3pPr marL="1371600" lvl="2" indent="-228600" algn="l">
              <a:lnSpc>
                <a:spcPct val="90000"/>
              </a:lnSpc>
              <a:spcBef>
                <a:spcPts val="500"/>
              </a:spcBef>
              <a:spcAft>
                <a:spcPts val="0"/>
              </a:spcAft>
              <a:buSzPts val="16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7"/>
          <p:cNvSpPr txBox="1">
            <a:spLocks noGrp="1"/>
          </p:cNvSpPr>
          <p:nvPr>
            <p:ph type="body" idx="7"/>
          </p:nvPr>
        </p:nvSpPr>
        <p:spPr>
          <a:xfrm>
            <a:off x="8827777" y="3422650"/>
            <a:ext cx="2525551" cy="245745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accent4"/>
              </a:buClr>
              <a:buSzPts val="2000"/>
              <a:buChar char="•"/>
              <a:defRPr>
                <a:solidFill>
                  <a:schemeClr val="accent5"/>
                </a:solidFill>
              </a:defRPr>
            </a:lvl1pPr>
            <a:lvl2pPr marL="914400" lvl="1" indent="-342900" algn="l">
              <a:lnSpc>
                <a:spcPct val="90000"/>
              </a:lnSpc>
              <a:spcBef>
                <a:spcPts val="500"/>
              </a:spcBef>
              <a:spcAft>
                <a:spcPts val="0"/>
              </a:spcAft>
              <a:buClr>
                <a:schemeClr val="accent4"/>
              </a:buClr>
              <a:buSzPts val="1800"/>
              <a:buChar char="•"/>
              <a:defRPr>
                <a:solidFill>
                  <a:schemeClr val="accent5"/>
                </a:solidFill>
              </a:defRPr>
            </a:lvl2pPr>
            <a:lvl3pPr marL="1371600" lvl="2" indent="-330200" algn="l">
              <a:lnSpc>
                <a:spcPct val="90000"/>
              </a:lnSpc>
              <a:spcBef>
                <a:spcPts val="500"/>
              </a:spcBef>
              <a:spcAft>
                <a:spcPts val="0"/>
              </a:spcAft>
              <a:buClr>
                <a:schemeClr val="accent4"/>
              </a:buClr>
              <a:buSzPts val="1600"/>
              <a:buChar char="•"/>
              <a:defRPr>
                <a:solidFill>
                  <a:schemeClr val="accent5"/>
                </a:solidFill>
              </a:defRPr>
            </a:lvl3pPr>
            <a:lvl4pPr marL="1828800" lvl="3" indent="-317500" algn="l">
              <a:lnSpc>
                <a:spcPct val="90000"/>
              </a:lnSpc>
              <a:spcBef>
                <a:spcPts val="500"/>
              </a:spcBef>
              <a:spcAft>
                <a:spcPts val="0"/>
              </a:spcAft>
              <a:buClr>
                <a:schemeClr val="accent4"/>
              </a:buClr>
              <a:buSzPts val="1400"/>
              <a:buChar char="•"/>
              <a:defRPr>
                <a:solidFill>
                  <a:schemeClr val="accent5"/>
                </a:solidFill>
              </a:defRPr>
            </a:lvl4pPr>
            <a:lvl5pPr marL="2286000" lvl="4" indent="-317500" algn="l">
              <a:lnSpc>
                <a:spcPct val="90000"/>
              </a:lnSpc>
              <a:spcBef>
                <a:spcPts val="500"/>
              </a:spcBef>
              <a:spcAft>
                <a:spcPts val="0"/>
              </a:spcAft>
              <a:buClr>
                <a:schemeClr val="accent4"/>
              </a:buClr>
              <a:buSzPts val="1400"/>
              <a:buChar char="•"/>
              <a:defRPr>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7"/>
          <p:cNvSpPr txBox="1">
            <a:spLocks noGrp="1"/>
          </p:cNvSpPr>
          <p:nvPr>
            <p:ph type="body" idx="8"/>
          </p:nvPr>
        </p:nvSpPr>
        <p:spPr>
          <a:xfrm>
            <a:off x="8827777" y="2899128"/>
            <a:ext cx="2525551" cy="4338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b="0">
                <a:solidFill>
                  <a:schemeClr val="accent4"/>
                </a:solidFill>
              </a:defRPr>
            </a:lvl1pPr>
            <a:lvl2pPr marL="914400" lvl="1" indent="-228600" algn="l">
              <a:lnSpc>
                <a:spcPct val="90000"/>
              </a:lnSpc>
              <a:spcBef>
                <a:spcPts val="500"/>
              </a:spcBef>
              <a:spcAft>
                <a:spcPts val="0"/>
              </a:spcAft>
              <a:buSzPts val="1800"/>
              <a:buNone/>
              <a:defRPr/>
            </a:lvl2pPr>
            <a:lvl3pPr marL="1371600" lvl="2" indent="-228600" algn="l">
              <a:lnSpc>
                <a:spcPct val="90000"/>
              </a:lnSpc>
              <a:spcBef>
                <a:spcPts val="500"/>
              </a:spcBef>
              <a:spcAft>
                <a:spcPts val="0"/>
              </a:spcAft>
              <a:buSzPts val="16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7"/>
          <p:cNvSpPr/>
          <p:nvPr/>
        </p:nvSpPr>
        <p:spPr>
          <a:xfrm>
            <a:off x="396874" y="0"/>
            <a:ext cx="11795126" cy="19812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88" name="Google Shape;8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venir"/>
              <a:buNone/>
              <a:defRPr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7"/>
          <p:cNvSpPr/>
          <p:nvPr/>
        </p:nvSpPr>
        <p:spPr>
          <a:xfrm>
            <a:off x="0" y="0"/>
            <a:ext cx="396874" cy="1981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90" name="Google Shape;90;p7"/>
          <p:cNvSpPr/>
          <p:nvPr/>
        </p:nvSpPr>
        <p:spPr>
          <a:xfrm>
            <a:off x="10871200" y="6317546"/>
            <a:ext cx="563613" cy="540454"/>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91" name="Google Shape;91;p7"/>
          <p:cNvSpPr txBox="1">
            <a:spLocks noGrp="1"/>
          </p:cNvSpPr>
          <p:nvPr>
            <p:ph type="sldNum" idx="12"/>
          </p:nvPr>
        </p:nvSpPr>
        <p:spPr>
          <a:xfrm>
            <a:off x="10912474" y="6356350"/>
            <a:ext cx="441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1" i="0" u="none" strike="noStrike" cap="none">
                <a:solidFill>
                  <a:schemeClr val="lt1"/>
                </a:solidFill>
                <a:latin typeface="Avenir"/>
                <a:ea typeface="Avenir"/>
                <a:cs typeface="Avenir"/>
                <a:sym typeface="Avenir"/>
              </a:defRPr>
            </a:lvl1pPr>
            <a:lvl2pPr marL="0" lvl="1" indent="0" algn="ctr">
              <a:spcBef>
                <a:spcPts val="0"/>
              </a:spcBef>
              <a:buNone/>
              <a:defRPr sz="1200" b="1" i="0" u="none" strike="noStrike" cap="none">
                <a:solidFill>
                  <a:schemeClr val="lt1"/>
                </a:solidFill>
                <a:latin typeface="Avenir"/>
                <a:ea typeface="Avenir"/>
                <a:cs typeface="Avenir"/>
                <a:sym typeface="Avenir"/>
              </a:defRPr>
            </a:lvl2pPr>
            <a:lvl3pPr marL="0" lvl="2" indent="0" algn="ctr">
              <a:spcBef>
                <a:spcPts val="0"/>
              </a:spcBef>
              <a:buNone/>
              <a:defRPr sz="1200" b="1" i="0" u="none" strike="noStrike" cap="none">
                <a:solidFill>
                  <a:schemeClr val="lt1"/>
                </a:solidFill>
                <a:latin typeface="Avenir"/>
                <a:ea typeface="Avenir"/>
                <a:cs typeface="Avenir"/>
                <a:sym typeface="Avenir"/>
              </a:defRPr>
            </a:lvl3pPr>
            <a:lvl4pPr marL="0" lvl="3" indent="0" algn="ctr">
              <a:spcBef>
                <a:spcPts val="0"/>
              </a:spcBef>
              <a:buNone/>
              <a:defRPr sz="1200" b="1" i="0" u="none" strike="noStrike" cap="none">
                <a:solidFill>
                  <a:schemeClr val="lt1"/>
                </a:solidFill>
                <a:latin typeface="Avenir"/>
                <a:ea typeface="Avenir"/>
                <a:cs typeface="Avenir"/>
                <a:sym typeface="Avenir"/>
              </a:defRPr>
            </a:lvl4pPr>
            <a:lvl5pPr marL="0" lvl="4" indent="0" algn="ctr">
              <a:spcBef>
                <a:spcPts val="0"/>
              </a:spcBef>
              <a:buNone/>
              <a:defRPr sz="1200" b="1" i="0" u="none" strike="noStrike" cap="none">
                <a:solidFill>
                  <a:schemeClr val="lt1"/>
                </a:solidFill>
                <a:latin typeface="Avenir"/>
                <a:ea typeface="Avenir"/>
                <a:cs typeface="Avenir"/>
                <a:sym typeface="Avenir"/>
              </a:defRPr>
            </a:lvl5pPr>
            <a:lvl6pPr marL="0" lvl="5" indent="0" algn="ctr">
              <a:spcBef>
                <a:spcPts val="0"/>
              </a:spcBef>
              <a:buNone/>
              <a:defRPr sz="1200" b="1" i="0" u="none" strike="noStrike" cap="none">
                <a:solidFill>
                  <a:schemeClr val="lt1"/>
                </a:solidFill>
                <a:latin typeface="Avenir"/>
                <a:ea typeface="Avenir"/>
                <a:cs typeface="Avenir"/>
                <a:sym typeface="Avenir"/>
              </a:defRPr>
            </a:lvl6pPr>
            <a:lvl7pPr marL="0" lvl="6" indent="0" algn="ctr">
              <a:spcBef>
                <a:spcPts val="0"/>
              </a:spcBef>
              <a:buNone/>
              <a:defRPr sz="1200" b="1" i="0" u="none" strike="noStrike" cap="none">
                <a:solidFill>
                  <a:schemeClr val="lt1"/>
                </a:solidFill>
                <a:latin typeface="Avenir"/>
                <a:ea typeface="Avenir"/>
                <a:cs typeface="Avenir"/>
                <a:sym typeface="Avenir"/>
              </a:defRPr>
            </a:lvl7pPr>
            <a:lvl8pPr marL="0" lvl="7" indent="0" algn="ctr">
              <a:spcBef>
                <a:spcPts val="0"/>
              </a:spcBef>
              <a:buNone/>
              <a:defRPr sz="1200" b="1" i="0" u="none" strike="noStrike" cap="none">
                <a:solidFill>
                  <a:schemeClr val="lt1"/>
                </a:solidFill>
                <a:latin typeface="Avenir"/>
                <a:ea typeface="Avenir"/>
                <a:cs typeface="Avenir"/>
                <a:sym typeface="Avenir"/>
              </a:defRPr>
            </a:lvl8pPr>
            <a:lvl9pPr marL="0" lvl="8" indent="0" algn="ctr">
              <a:spcBef>
                <a:spcPts val="0"/>
              </a:spcBef>
              <a:buNone/>
              <a:defRPr sz="1200" b="1" i="0" u="none" strike="noStrike" cap="none">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ext and Image Left">
  <p:cSld name="Two Content Text and Image Left">
    <p:spTree>
      <p:nvGrpSpPr>
        <p:cNvPr id="1" name="Shape 92"/>
        <p:cNvGrpSpPr/>
        <p:nvPr/>
      </p:nvGrpSpPr>
      <p:grpSpPr>
        <a:xfrm>
          <a:off x="0" y="0"/>
          <a:ext cx="0" cy="0"/>
          <a:chOff x="0" y="0"/>
          <a:chExt cx="0" cy="0"/>
        </a:xfrm>
      </p:grpSpPr>
      <p:pic>
        <p:nvPicPr>
          <p:cNvPr id="93" name="Google Shape;93;p8" descr="A white background with a curved lin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4" name="Google Shape;94;p8"/>
          <p:cNvSpPr/>
          <p:nvPr/>
        </p:nvSpPr>
        <p:spPr>
          <a:xfrm>
            <a:off x="0" y="0"/>
            <a:ext cx="12192000" cy="6858001"/>
          </a:xfrm>
          <a:prstGeom prst="rect">
            <a:avLst/>
          </a:prstGeom>
          <a:gradFill>
            <a:gsLst>
              <a:gs pos="0">
                <a:schemeClr val="lt1"/>
              </a:gs>
              <a:gs pos="67000">
                <a:schemeClr val="lt1"/>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95" name="Google Shape;95;p8"/>
          <p:cNvSpPr/>
          <p:nvPr/>
        </p:nvSpPr>
        <p:spPr>
          <a:xfrm>
            <a:off x="0" y="0"/>
            <a:ext cx="12192000" cy="80432"/>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96" name="Google Shape;9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600"/>
              <a:buFont typeface="Avenir"/>
              <a:buNone/>
              <a:defRPr b="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8"/>
          <p:cNvSpPr txBox="1">
            <a:spLocks noGrp="1"/>
          </p:cNvSpPr>
          <p:nvPr>
            <p:ph type="body" idx="1"/>
          </p:nvPr>
        </p:nvSpPr>
        <p:spPr>
          <a:xfrm>
            <a:off x="6172200" y="2540001"/>
            <a:ext cx="5181600" cy="3636962"/>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000"/>
              </a:spcBef>
              <a:spcAft>
                <a:spcPts val="0"/>
              </a:spcAft>
              <a:buClr>
                <a:schemeClr val="accent2"/>
              </a:buClr>
              <a:buSzPts val="2000"/>
              <a:buChar char="•"/>
              <a:defRPr>
                <a:solidFill>
                  <a:schemeClr val="accent5"/>
                </a:solidFill>
              </a:defRPr>
            </a:lvl1pPr>
            <a:lvl2pPr marL="914400" lvl="1" indent="-342900" algn="l">
              <a:lnSpc>
                <a:spcPct val="90000"/>
              </a:lnSpc>
              <a:spcBef>
                <a:spcPts val="500"/>
              </a:spcBef>
              <a:spcAft>
                <a:spcPts val="0"/>
              </a:spcAft>
              <a:buClr>
                <a:schemeClr val="accent2"/>
              </a:buClr>
              <a:buSzPts val="1800"/>
              <a:buChar char="•"/>
              <a:defRPr>
                <a:solidFill>
                  <a:schemeClr val="accent5"/>
                </a:solidFill>
              </a:defRPr>
            </a:lvl2pPr>
            <a:lvl3pPr marL="1371600" lvl="2" indent="-330200" algn="l">
              <a:lnSpc>
                <a:spcPct val="90000"/>
              </a:lnSpc>
              <a:spcBef>
                <a:spcPts val="500"/>
              </a:spcBef>
              <a:spcAft>
                <a:spcPts val="0"/>
              </a:spcAft>
              <a:buClr>
                <a:schemeClr val="accent2"/>
              </a:buClr>
              <a:buSzPts val="1600"/>
              <a:buChar char="•"/>
              <a:defRPr>
                <a:solidFill>
                  <a:schemeClr val="accent5"/>
                </a:solidFill>
              </a:defRPr>
            </a:lvl3pPr>
            <a:lvl4pPr marL="1828800" lvl="3" indent="-317500" algn="l">
              <a:lnSpc>
                <a:spcPct val="90000"/>
              </a:lnSpc>
              <a:spcBef>
                <a:spcPts val="500"/>
              </a:spcBef>
              <a:spcAft>
                <a:spcPts val="0"/>
              </a:spcAft>
              <a:buClr>
                <a:schemeClr val="accent2"/>
              </a:buClr>
              <a:buSzPts val="1400"/>
              <a:buChar char="•"/>
              <a:defRPr>
                <a:solidFill>
                  <a:schemeClr val="accent5"/>
                </a:solidFill>
              </a:defRPr>
            </a:lvl4pPr>
            <a:lvl5pPr marL="2286000" lvl="4" indent="-317500" algn="l">
              <a:lnSpc>
                <a:spcPct val="90000"/>
              </a:lnSpc>
              <a:spcBef>
                <a:spcPts val="500"/>
              </a:spcBef>
              <a:spcAft>
                <a:spcPts val="0"/>
              </a:spcAft>
              <a:buClr>
                <a:schemeClr val="accent2"/>
              </a:buClr>
              <a:buSzPts val="1400"/>
              <a:buChar char="•"/>
              <a:defRPr>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8"/>
          <p:cNvSpPr>
            <a:spLocks noGrp="1"/>
          </p:cNvSpPr>
          <p:nvPr>
            <p:ph type="pic" idx="2"/>
          </p:nvPr>
        </p:nvSpPr>
        <p:spPr>
          <a:xfrm>
            <a:off x="838200" y="2540000"/>
            <a:ext cx="5041900" cy="3636963"/>
          </a:xfrm>
          <a:prstGeom prst="rect">
            <a:avLst/>
          </a:prstGeom>
          <a:noFill/>
          <a:ln>
            <a:noFill/>
          </a:ln>
        </p:spPr>
      </p:sp>
      <p:sp>
        <p:nvSpPr>
          <p:cNvPr id="99" name="Google Shape;99;p8"/>
          <p:cNvSpPr txBox="1">
            <a:spLocks noGrp="1"/>
          </p:cNvSpPr>
          <p:nvPr>
            <p:ph type="subTitle" idx="3"/>
          </p:nvPr>
        </p:nvSpPr>
        <p:spPr>
          <a:xfrm>
            <a:off x="838200" y="1753393"/>
            <a:ext cx="10515600" cy="4191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2400"/>
              <a:buNone/>
              <a:defRPr sz="2400" b="0">
                <a:solidFill>
                  <a:schemeClr val="accent2"/>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0" name="Google Shape;100;p8"/>
          <p:cNvSpPr/>
          <p:nvPr/>
        </p:nvSpPr>
        <p:spPr>
          <a:xfrm>
            <a:off x="10871200" y="6317546"/>
            <a:ext cx="563613" cy="540454"/>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01" name="Google Shape;101;p8"/>
          <p:cNvSpPr txBox="1">
            <a:spLocks noGrp="1"/>
          </p:cNvSpPr>
          <p:nvPr>
            <p:ph type="sldNum" idx="12"/>
          </p:nvPr>
        </p:nvSpPr>
        <p:spPr>
          <a:xfrm>
            <a:off x="10912474" y="6356350"/>
            <a:ext cx="441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1" i="0" u="none" strike="noStrike" cap="none">
                <a:solidFill>
                  <a:schemeClr val="lt1"/>
                </a:solidFill>
                <a:latin typeface="Avenir"/>
                <a:ea typeface="Avenir"/>
                <a:cs typeface="Avenir"/>
                <a:sym typeface="Avenir"/>
              </a:defRPr>
            </a:lvl1pPr>
            <a:lvl2pPr marL="0" lvl="1" indent="0" algn="ctr">
              <a:spcBef>
                <a:spcPts val="0"/>
              </a:spcBef>
              <a:buNone/>
              <a:defRPr sz="1200" b="1" i="0" u="none" strike="noStrike" cap="none">
                <a:solidFill>
                  <a:schemeClr val="lt1"/>
                </a:solidFill>
                <a:latin typeface="Avenir"/>
                <a:ea typeface="Avenir"/>
                <a:cs typeface="Avenir"/>
                <a:sym typeface="Avenir"/>
              </a:defRPr>
            </a:lvl2pPr>
            <a:lvl3pPr marL="0" lvl="2" indent="0" algn="ctr">
              <a:spcBef>
                <a:spcPts val="0"/>
              </a:spcBef>
              <a:buNone/>
              <a:defRPr sz="1200" b="1" i="0" u="none" strike="noStrike" cap="none">
                <a:solidFill>
                  <a:schemeClr val="lt1"/>
                </a:solidFill>
                <a:latin typeface="Avenir"/>
                <a:ea typeface="Avenir"/>
                <a:cs typeface="Avenir"/>
                <a:sym typeface="Avenir"/>
              </a:defRPr>
            </a:lvl3pPr>
            <a:lvl4pPr marL="0" lvl="3" indent="0" algn="ctr">
              <a:spcBef>
                <a:spcPts val="0"/>
              </a:spcBef>
              <a:buNone/>
              <a:defRPr sz="1200" b="1" i="0" u="none" strike="noStrike" cap="none">
                <a:solidFill>
                  <a:schemeClr val="lt1"/>
                </a:solidFill>
                <a:latin typeface="Avenir"/>
                <a:ea typeface="Avenir"/>
                <a:cs typeface="Avenir"/>
                <a:sym typeface="Avenir"/>
              </a:defRPr>
            </a:lvl4pPr>
            <a:lvl5pPr marL="0" lvl="4" indent="0" algn="ctr">
              <a:spcBef>
                <a:spcPts val="0"/>
              </a:spcBef>
              <a:buNone/>
              <a:defRPr sz="1200" b="1" i="0" u="none" strike="noStrike" cap="none">
                <a:solidFill>
                  <a:schemeClr val="lt1"/>
                </a:solidFill>
                <a:latin typeface="Avenir"/>
                <a:ea typeface="Avenir"/>
                <a:cs typeface="Avenir"/>
                <a:sym typeface="Avenir"/>
              </a:defRPr>
            </a:lvl5pPr>
            <a:lvl6pPr marL="0" lvl="5" indent="0" algn="ctr">
              <a:spcBef>
                <a:spcPts val="0"/>
              </a:spcBef>
              <a:buNone/>
              <a:defRPr sz="1200" b="1" i="0" u="none" strike="noStrike" cap="none">
                <a:solidFill>
                  <a:schemeClr val="lt1"/>
                </a:solidFill>
                <a:latin typeface="Avenir"/>
                <a:ea typeface="Avenir"/>
                <a:cs typeface="Avenir"/>
                <a:sym typeface="Avenir"/>
              </a:defRPr>
            </a:lvl6pPr>
            <a:lvl7pPr marL="0" lvl="6" indent="0" algn="ctr">
              <a:spcBef>
                <a:spcPts val="0"/>
              </a:spcBef>
              <a:buNone/>
              <a:defRPr sz="1200" b="1" i="0" u="none" strike="noStrike" cap="none">
                <a:solidFill>
                  <a:schemeClr val="lt1"/>
                </a:solidFill>
                <a:latin typeface="Avenir"/>
                <a:ea typeface="Avenir"/>
                <a:cs typeface="Avenir"/>
                <a:sym typeface="Avenir"/>
              </a:defRPr>
            </a:lvl7pPr>
            <a:lvl8pPr marL="0" lvl="7" indent="0" algn="ctr">
              <a:spcBef>
                <a:spcPts val="0"/>
              </a:spcBef>
              <a:buNone/>
              <a:defRPr sz="1200" b="1" i="0" u="none" strike="noStrike" cap="none">
                <a:solidFill>
                  <a:schemeClr val="lt1"/>
                </a:solidFill>
                <a:latin typeface="Avenir"/>
                <a:ea typeface="Avenir"/>
                <a:cs typeface="Avenir"/>
                <a:sym typeface="Avenir"/>
              </a:defRPr>
            </a:lvl8pPr>
            <a:lvl9pPr marL="0" lvl="8" indent="0" algn="ctr">
              <a:spcBef>
                <a:spcPts val="0"/>
              </a:spcBef>
              <a:buNone/>
              <a:defRPr sz="1200" b="1" i="0" u="none" strike="noStrike" cap="none">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ext and Image Right B">
  <p:cSld name="Two Content Text and Image Right B">
    <p:spTree>
      <p:nvGrpSpPr>
        <p:cNvPr id="1" name="Shape 102"/>
        <p:cNvGrpSpPr/>
        <p:nvPr/>
      </p:nvGrpSpPr>
      <p:grpSpPr>
        <a:xfrm>
          <a:off x="0" y="0"/>
          <a:ext cx="0" cy="0"/>
          <a:chOff x="0" y="0"/>
          <a:chExt cx="0" cy="0"/>
        </a:xfrm>
      </p:grpSpPr>
      <p:sp>
        <p:nvSpPr>
          <p:cNvPr id="103" name="Google Shape;103;p9"/>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04" name="Google Shape;104;p9"/>
          <p:cNvSpPr txBox="1">
            <a:spLocks noGrp="1"/>
          </p:cNvSpPr>
          <p:nvPr>
            <p:ph type="title"/>
          </p:nvPr>
        </p:nvSpPr>
        <p:spPr>
          <a:xfrm>
            <a:off x="838200" y="365125"/>
            <a:ext cx="5181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venir"/>
              <a:buNone/>
              <a:defRPr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9"/>
          <p:cNvSpPr txBox="1">
            <a:spLocks noGrp="1"/>
          </p:cNvSpPr>
          <p:nvPr>
            <p:ph type="body" idx="1"/>
          </p:nvPr>
        </p:nvSpPr>
        <p:spPr>
          <a:xfrm>
            <a:off x="838200" y="2235199"/>
            <a:ext cx="5181600" cy="3941764"/>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accent4"/>
              </a:buClr>
              <a:buSzPts val="2000"/>
              <a:buChar char="•"/>
              <a:defRPr>
                <a:solidFill>
                  <a:schemeClr val="lt1"/>
                </a:solidFill>
              </a:defRPr>
            </a:lvl1pPr>
            <a:lvl2pPr marL="914400" lvl="1" indent="-342900" algn="l">
              <a:lnSpc>
                <a:spcPct val="90000"/>
              </a:lnSpc>
              <a:spcBef>
                <a:spcPts val="500"/>
              </a:spcBef>
              <a:spcAft>
                <a:spcPts val="0"/>
              </a:spcAft>
              <a:buClr>
                <a:schemeClr val="accent4"/>
              </a:buClr>
              <a:buSzPts val="1800"/>
              <a:buChar char="•"/>
              <a:defRPr>
                <a:solidFill>
                  <a:schemeClr val="lt1"/>
                </a:solidFill>
              </a:defRPr>
            </a:lvl2pPr>
            <a:lvl3pPr marL="1371600" lvl="2" indent="-330200" algn="l">
              <a:lnSpc>
                <a:spcPct val="90000"/>
              </a:lnSpc>
              <a:spcBef>
                <a:spcPts val="500"/>
              </a:spcBef>
              <a:spcAft>
                <a:spcPts val="0"/>
              </a:spcAft>
              <a:buClr>
                <a:schemeClr val="accent4"/>
              </a:buClr>
              <a:buSzPts val="1600"/>
              <a:buChar char="•"/>
              <a:defRPr>
                <a:solidFill>
                  <a:schemeClr val="lt1"/>
                </a:solidFill>
              </a:defRPr>
            </a:lvl3pPr>
            <a:lvl4pPr marL="1828800" lvl="3" indent="-317500" algn="l">
              <a:lnSpc>
                <a:spcPct val="90000"/>
              </a:lnSpc>
              <a:spcBef>
                <a:spcPts val="500"/>
              </a:spcBef>
              <a:spcAft>
                <a:spcPts val="0"/>
              </a:spcAft>
              <a:buClr>
                <a:schemeClr val="accent4"/>
              </a:buClr>
              <a:buSzPts val="1400"/>
              <a:buChar char="•"/>
              <a:defRPr>
                <a:solidFill>
                  <a:schemeClr val="lt1"/>
                </a:solidFill>
              </a:defRPr>
            </a:lvl4pPr>
            <a:lvl5pPr marL="2286000" lvl="4" indent="-317500" algn="l">
              <a:lnSpc>
                <a:spcPct val="90000"/>
              </a:lnSpc>
              <a:spcBef>
                <a:spcPts val="500"/>
              </a:spcBef>
              <a:spcAft>
                <a:spcPts val="0"/>
              </a:spcAft>
              <a:buClr>
                <a:schemeClr val="accent4"/>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9"/>
          <p:cNvSpPr txBox="1">
            <a:spLocks noGrp="1"/>
          </p:cNvSpPr>
          <p:nvPr>
            <p:ph type="subTitle" idx="2"/>
          </p:nvPr>
        </p:nvSpPr>
        <p:spPr>
          <a:xfrm>
            <a:off x="838200" y="1753393"/>
            <a:ext cx="5181600" cy="4191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None/>
              <a:defRPr sz="2400">
                <a:solidFill>
                  <a:srgbClr val="ECA402"/>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7" name="Google Shape;107;p9"/>
          <p:cNvSpPr>
            <a:spLocks noGrp="1"/>
          </p:cNvSpPr>
          <p:nvPr>
            <p:ph type="pic" idx="3"/>
          </p:nvPr>
        </p:nvSpPr>
        <p:spPr>
          <a:xfrm>
            <a:off x="6311900" y="0"/>
            <a:ext cx="5880100" cy="6858000"/>
          </a:xfrm>
          <a:prstGeom prst="rect">
            <a:avLst/>
          </a:prstGeom>
          <a:noFill/>
          <a:ln>
            <a:noFill/>
          </a:ln>
        </p:spPr>
      </p:sp>
      <p:sp>
        <p:nvSpPr>
          <p:cNvPr id="108" name="Google Shape;108;p9"/>
          <p:cNvSpPr/>
          <p:nvPr/>
        </p:nvSpPr>
        <p:spPr>
          <a:xfrm>
            <a:off x="10871200" y="6317546"/>
            <a:ext cx="563613" cy="540454"/>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09" name="Google Shape;109;p9"/>
          <p:cNvSpPr txBox="1">
            <a:spLocks noGrp="1"/>
          </p:cNvSpPr>
          <p:nvPr>
            <p:ph type="sldNum" idx="12"/>
          </p:nvPr>
        </p:nvSpPr>
        <p:spPr>
          <a:xfrm>
            <a:off x="10912474" y="6356350"/>
            <a:ext cx="441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1" i="0" u="none" strike="noStrike" cap="none">
                <a:solidFill>
                  <a:schemeClr val="lt1"/>
                </a:solidFill>
                <a:latin typeface="Avenir"/>
                <a:ea typeface="Avenir"/>
                <a:cs typeface="Avenir"/>
                <a:sym typeface="Avenir"/>
              </a:defRPr>
            </a:lvl1pPr>
            <a:lvl2pPr marL="0" lvl="1" indent="0" algn="ctr">
              <a:spcBef>
                <a:spcPts val="0"/>
              </a:spcBef>
              <a:buNone/>
              <a:defRPr sz="1200" b="1" i="0" u="none" strike="noStrike" cap="none">
                <a:solidFill>
                  <a:schemeClr val="lt1"/>
                </a:solidFill>
                <a:latin typeface="Avenir"/>
                <a:ea typeface="Avenir"/>
                <a:cs typeface="Avenir"/>
                <a:sym typeface="Avenir"/>
              </a:defRPr>
            </a:lvl2pPr>
            <a:lvl3pPr marL="0" lvl="2" indent="0" algn="ctr">
              <a:spcBef>
                <a:spcPts val="0"/>
              </a:spcBef>
              <a:buNone/>
              <a:defRPr sz="1200" b="1" i="0" u="none" strike="noStrike" cap="none">
                <a:solidFill>
                  <a:schemeClr val="lt1"/>
                </a:solidFill>
                <a:latin typeface="Avenir"/>
                <a:ea typeface="Avenir"/>
                <a:cs typeface="Avenir"/>
                <a:sym typeface="Avenir"/>
              </a:defRPr>
            </a:lvl3pPr>
            <a:lvl4pPr marL="0" lvl="3" indent="0" algn="ctr">
              <a:spcBef>
                <a:spcPts val="0"/>
              </a:spcBef>
              <a:buNone/>
              <a:defRPr sz="1200" b="1" i="0" u="none" strike="noStrike" cap="none">
                <a:solidFill>
                  <a:schemeClr val="lt1"/>
                </a:solidFill>
                <a:latin typeface="Avenir"/>
                <a:ea typeface="Avenir"/>
                <a:cs typeface="Avenir"/>
                <a:sym typeface="Avenir"/>
              </a:defRPr>
            </a:lvl4pPr>
            <a:lvl5pPr marL="0" lvl="4" indent="0" algn="ctr">
              <a:spcBef>
                <a:spcPts val="0"/>
              </a:spcBef>
              <a:buNone/>
              <a:defRPr sz="1200" b="1" i="0" u="none" strike="noStrike" cap="none">
                <a:solidFill>
                  <a:schemeClr val="lt1"/>
                </a:solidFill>
                <a:latin typeface="Avenir"/>
                <a:ea typeface="Avenir"/>
                <a:cs typeface="Avenir"/>
                <a:sym typeface="Avenir"/>
              </a:defRPr>
            </a:lvl5pPr>
            <a:lvl6pPr marL="0" lvl="5" indent="0" algn="ctr">
              <a:spcBef>
                <a:spcPts val="0"/>
              </a:spcBef>
              <a:buNone/>
              <a:defRPr sz="1200" b="1" i="0" u="none" strike="noStrike" cap="none">
                <a:solidFill>
                  <a:schemeClr val="lt1"/>
                </a:solidFill>
                <a:latin typeface="Avenir"/>
                <a:ea typeface="Avenir"/>
                <a:cs typeface="Avenir"/>
                <a:sym typeface="Avenir"/>
              </a:defRPr>
            </a:lvl6pPr>
            <a:lvl7pPr marL="0" lvl="6" indent="0" algn="ctr">
              <a:spcBef>
                <a:spcPts val="0"/>
              </a:spcBef>
              <a:buNone/>
              <a:defRPr sz="1200" b="1" i="0" u="none" strike="noStrike" cap="none">
                <a:solidFill>
                  <a:schemeClr val="lt1"/>
                </a:solidFill>
                <a:latin typeface="Avenir"/>
                <a:ea typeface="Avenir"/>
                <a:cs typeface="Avenir"/>
                <a:sym typeface="Avenir"/>
              </a:defRPr>
            </a:lvl7pPr>
            <a:lvl8pPr marL="0" lvl="7" indent="0" algn="ctr">
              <a:spcBef>
                <a:spcPts val="0"/>
              </a:spcBef>
              <a:buNone/>
              <a:defRPr sz="1200" b="1" i="0" u="none" strike="noStrike" cap="none">
                <a:solidFill>
                  <a:schemeClr val="lt1"/>
                </a:solidFill>
                <a:latin typeface="Avenir"/>
                <a:ea typeface="Avenir"/>
                <a:cs typeface="Avenir"/>
                <a:sym typeface="Avenir"/>
              </a:defRPr>
            </a:lvl8pPr>
            <a:lvl9pPr marL="0" lvl="8" indent="0" algn="ctr">
              <a:spcBef>
                <a:spcPts val="0"/>
              </a:spcBef>
              <a:buNone/>
              <a:defRPr sz="1200" b="1" i="0" u="none" strike="noStrike" cap="none">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A" type="title">
  <p:cSld name="TITLE">
    <p:spTree>
      <p:nvGrpSpPr>
        <p:cNvPr id="1" name="Shape 110"/>
        <p:cNvGrpSpPr/>
        <p:nvPr/>
      </p:nvGrpSpPr>
      <p:grpSpPr>
        <a:xfrm>
          <a:off x="0" y="0"/>
          <a:ext cx="0" cy="0"/>
          <a:chOff x="0" y="0"/>
          <a:chExt cx="0" cy="0"/>
        </a:xfrm>
      </p:grpSpPr>
      <p:sp>
        <p:nvSpPr>
          <p:cNvPr id="111" name="Google Shape;111;p10"/>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pic>
        <p:nvPicPr>
          <p:cNvPr id="112" name="Google Shape;112;p10"/>
          <p:cNvPicPr preferRelativeResize="0"/>
          <p:nvPr/>
        </p:nvPicPr>
        <p:blipFill rotWithShape="1">
          <a:blip r:embed="rId2">
            <a:alphaModFix/>
          </a:blip>
          <a:srcRect/>
          <a:stretch/>
        </p:blipFill>
        <p:spPr>
          <a:xfrm>
            <a:off x="0" y="0"/>
            <a:ext cx="12192000" cy="6858000"/>
          </a:xfrm>
          <a:prstGeom prst="rect">
            <a:avLst/>
          </a:prstGeom>
          <a:solidFill>
            <a:schemeClr val="dk2"/>
          </a:solidFill>
          <a:ln>
            <a:noFill/>
          </a:ln>
        </p:spPr>
      </p:pic>
      <p:sp>
        <p:nvSpPr>
          <p:cNvPr id="113" name="Google Shape;113;p10"/>
          <p:cNvSpPr/>
          <p:nvPr/>
        </p:nvSpPr>
        <p:spPr>
          <a:xfrm>
            <a:off x="396874" y="342900"/>
            <a:ext cx="11398250" cy="6172200"/>
          </a:xfrm>
          <a:prstGeom prst="rect">
            <a:avLst/>
          </a:prstGeom>
          <a:solidFill>
            <a:schemeClr val="dk2">
              <a:alpha val="7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14" name="Google Shape;114;p10"/>
          <p:cNvSpPr txBox="1">
            <a:spLocks noGrp="1"/>
          </p:cNvSpPr>
          <p:nvPr>
            <p:ph type="ctrTitle"/>
          </p:nvPr>
        </p:nvSpPr>
        <p:spPr>
          <a:xfrm>
            <a:off x="1524000" y="2017513"/>
            <a:ext cx="9144000" cy="23876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Avenir"/>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10"/>
          <p:cNvSpPr txBox="1">
            <a:spLocks noGrp="1"/>
          </p:cNvSpPr>
          <p:nvPr>
            <p:ph type="subTitle" idx="1"/>
          </p:nvPr>
        </p:nvSpPr>
        <p:spPr>
          <a:xfrm>
            <a:off x="1524000" y="4497188"/>
            <a:ext cx="9144000" cy="5635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accent2"/>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3600"/>
              <a:buFont typeface="Avenir"/>
              <a:buNone/>
              <a:defRPr sz="3600" b="0" i="0" u="none" strike="noStrike" cap="none">
                <a:solidFill>
                  <a:schemeClr val="dk2"/>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dk1"/>
                </a:solidFill>
                <a:latin typeface="Avenir"/>
                <a:ea typeface="Avenir"/>
                <a:cs typeface="Avenir"/>
                <a:sym typeface="Avenir"/>
              </a:defRPr>
            </a:lvl1pPr>
            <a:lvl2pPr marL="0" marR="0" lvl="1" indent="0" algn="r" rtl="0">
              <a:spcBef>
                <a:spcPts val="0"/>
              </a:spcBef>
              <a:buNone/>
              <a:defRPr sz="1200" b="1" i="0" u="none" strike="noStrike" cap="none">
                <a:solidFill>
                  <a:schemeClr val="dk1"/>
                </a:solidFill>
                <a:latin typeface="Avenir"/>
                <a:ea typeface="Avenir"/>
                <a:cs typeface="Avenir"/>
                <a:sym typeface="Avenir"/>
              </a:defRPr>
            </a:lvl2pPr>
            <a:lvl3pPr marL="0" marR="0" lvl="2" indent="0" algn="r" rtl="0">
              <a:spcBef>
                <a:spcPts val="0"/>
              </a:spcBef>
              <a:buNone/>
              <a:defRPr sz="1200" b="1" i="0" u="none" strike="noStrike" cap="none">
                <a:solidFill>
                  <a:schemeClr val="dk1"/>
                </a:solidFill>
                <a:latin typeface="Avenir"/>
                <a:ea typeface="Avenir"/>
                <a:cs typeface="Avenir"/>
                <a:sym typeface="Avenir"/>
              </a:defRPr>
            </a:lvl3pPr>
            <a:lvl4pPr marL="0" marR="0" lvl="3" indent="0" algn="r" rtl="0">
              <a:spcBef>
                <a:spcPts val="0"/>
              </a:spcBef>
              <a:buNone/>
              <a:defRPr sz="1200" b="1" i="0" u="none" strike="noStrike" cap="none">
                <a:solidFill>
                  <a:schemeClr val="dk1"/>
                </a:solidFill>
                <a:latin typeface="Avenir"/>
                <a:ea typeface="Avenir"/>
                <a:cs typeface="Avenir"/>
                <a:sym typeface="Avenir"/>
              </a:defRPr>
            </a:lvl4pPr>
            <a:lvl5pPr marL="0" marR="0" lvl="4" indent="0" algn="r" rtl="0">
              <a:spcBef>
                <a:spcPts val="0"/>
              </a:spcBef>
              <a:buNone/>
              <a:defRPr sz="1200" b="1" i="0" u="none" strike="noStrike" cap="none">
                <a:solidFill>
                  <a:schemeClr val="dk1"/>
                </a:solidFill>
                <a:latin typeface="Avenir"/>
                <a:ea typeface="Avenir"/>
                <a:cs typeface="Avenir"/>
                <a:sym typeface="Avenir"/>
              </a:defRPr>
            </a:lvl5pPr>
            <a:lvl6pPr marL="0" marR="0" lvl="5" indent="0" algn="r" rtl="0">
              <a:spcBef>
                <a:spcPts val="0"/>
              </a:spcBef>
              <a:buNone/>
              <a:defRPr sz="1200" b="1" i="0" u="none" strike="noStrike" cap="none">
                <a:solidFill>
                  <a:schemeClr val="dk1"/>
                </a:solidFill>
                <a:latin typeface="Avenir"/>
                <a:ea typeface="Avenir"/>
                <a:cs typeface="Avenir"/>
                <a:sym typeface="Avenir"/>
              </a:defRPr>
            </a:lvl6pPr>
            <a:lvl7pPr marL="0" marR="0" lvl="6" indent="0" algn="r" rtl="0">
              <a:spcBef>
                <a:spcPts val="0"/>
              </a:spcBef>
              <a:buNone/>
              <a:defRPr sz="1200" b="1" i="0" u="none" strike="noStrike" cap="none">
                <a:solidFill>
                  <a:schemeClr val="dk1"/>
                </a:solidFill>
                <a:latin typeface="Avenir"/>
                <a:ea typeface="Avenir"/>
                <a:cs typeface="Avenir"/>
                <a:sym typeface="Avenir"/>
              </a:defRPr>
            </a:lvl7pPr>
            <a:lvl8pPr marL="0" marR="0" lvl="7" indent="0" algn="r" rtl="0">
              <a:spcBef>
                <a:spcPts val="0"/>
              </a:spcBef>
              <a:buNone/>
              <a:defRPr sz="1200" b="1" i="0" u="none" strike="noStrike" cap="none">
                <a:solidFill>
                  <a:schemeClr val="dk1"/>
                </a:solidFill>
                <a:latin typeface="Avenir"/>
                <a:ea typeface="Avenir"/>
                <a:cs typeface="Avenir"/>
                <a:sym typeface="Avenir"/>
              </a:defRPr>
            </a:lvl8pPr>
            <a:lvl9pPr marL="0" marR="0" lvl="8" indent="0" algn="r" rtl="0">
              <a:spcBef>
                <a:spcPts val="0"/>
              </a:spcBef>
              <a:buNone/>
              <a:defRPr sz="1200" b="1"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1"/>
          <p:cNvSpPr txBox="1">
            <a:spLocks noGrp="1"/>
          </p:cNvSpPr>
          <p:nvPr>
            <p:ph type="body" idx="1"/>
          </p:nvPr>
        </p:nvSpPr>
        <p:spPr>
          <a:xfrm>
            <a:off x="838200" y="1825625"/>
            <a:ext cx="10515600" cy="3535647"/>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accent2"/>
              </a:buClr>
              <a:buSzPts val="2000"/>
              <a:buFont typeface="Arial"/>
              <a:buChar char="•"/>
              <a:defRPr sz="2000" b="0" i="0" u="none" strike="noStrike" cap="none">
                <a:solidFill>
                  <a:schemeClr val="accent5"/>
                </a:solidFill>
                <a:latin typeface="Avenir"/>
                <a:ea typeface="Avenir"/>
                <a:cs typeface="Avenir"/>
                <a:sym typeface="Avenir"/>
              </a:defRPr>
            </a:lvl1pPr>
            <a:lvl2pPr marL="914400" marR="0" lvl="1"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5"/>
                </a:solidFill>
                <a:latin typeface="Avenir"/>
                <a:ea typeface="Avenir"/>
                <a:cs typeface="Avenir"/>
                <a:sym typeface="Avenir"/>
              </a:defRPr>
            </a:lvl2pPr>
            <a:lvl3pPr marL="1371600" marR="0" lvl="2" indent="-330200" algn="l" rtl="0">
              <a:lnSpc>
                <a:spcPct val="90000"/>
              </a:lnSpc>
              <a:spcBef>
                <a:spcPts val="500"/>
              </a:spcBef>
              <a:spcAft>
                <a:spcPts val="0"/>
              </a:spcAft>
              <a:buClr>
                <a:schemeClr val="accent2"/>
              </a:buClr>
              <a:buSzPts val="1600"/>
              <a:buFont typeface="Arial"/>
              <a:buChar char="•"/>
              <a:defRPr sz="1600" b="0" i="0" u="none" strike="noStrike" cap="none">
                <a:solidFill>
                  <a:schemeClr val="accent5"/>
                </a:solidFill>
                <a:latin typeface="Avenir"/>
                <a:ea typeface="Avenir"/>
                <a:cs typeface="Avenir"/>
                <a:sym typeface="Avenir"/>
              </a:defRPr>
            </a:lvl3pPr>
            <a:lvl4pPr marL="1828800" marR="0" lvl="3" indent="-317500" algn="l" rtl="0">
              <a:lnSpc>
                <a:spcPct val="90000"/>
              </a:lnSpc>
              <a:spcBef>
                <a:spcPts val="500"/>
              </a:spcBef>
              <a:spcAft>
                <a:spcPts val="0"/>
              </a:spcAft>
              <a:buClr>
                <a:schemeClr val="accent2"/>
              </a:buClr>
              <a:buSzPts val="1400"/>
              <a:buFont typeface="Arial"/>
              <a:buChar char="•"/>
              <a:defRPr sz="1400" b="0" i="0" u="none" strike="noStrike" cap="none">
                <a:solidFill>
                  <a:schemeClr val="accent5"/>
                </a:solidFill>
                <a:latin typeface="Avenir"/>
                <a:ea typeface="Avenir"/>
                <a:cs typeface="Avenir"/>
                <a:sym typeface="Avenir"/>
              </a:defRPr>
            </a:lvl4pPr>
            <a:lvl5pPr marL="2286000" marR="0" lvl="4" indent="-317500" algn="l" rtl="0">
              <a:lnSpc>
                <a:spcPct val="90000"/>
              </a:lnSpc>
              <a:spcBef>
                <a:spcPts val="500"/>
              </a:spcBef>
              <a:spcAft>
                <a:spcPts val="0"/>
              </a:spcAft>
              <a:buClr>
                <a:schemeClr val="accent2"/>
              </a:buClr>
              <a:buSzPts val="1400"/>
              <a:buFont typeface="Arial"/>
              <a:buChar char="•"/>
              <a:defRPr sz="1400" b="0" i="0" u="none" strike="noStrike" cap="none">
                <a:solidFill>
                  <a:schemeClr val="accent5"/>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p:nvPr/>
        </p:nvSpPr>
        <p:spPr>
          <a:xfrm>
            <a:off x="396874" y="2168416"/>
            <a:ext cx="7210156" cy="236154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89" name="Google Shape;189;p23"/>
          <p:cNvSpPr txBox="1">
            <a:spLocks noGrp="1"/>
          </p:cNvSpPr>
          <p:nvPr>
            <p:ph type="title"/>
          </p:nvPr>
        </p:nvSpPr>
        <p:spPr>
          <a:xfrm>
            <a:off x="838200" y="2686408"/>
            <a:ext cx="98679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Avenir"/>
              <a:buNone/>
            </a:pPr>
            <a:r>
              <a:rPr lang="en-US"/>
              <a:t>FAFSA Simplification:</a:t>
            </a:r>
            <a:br>
              <a:rPr lang="en-US"/>
            </a:br>
            <a:r>
              <a:rPr lang="en-US" sz="2800">
                <a:solidFill>
                  <a:schemeClr val="accent3"/>
                </a:solidFill>
              </a:rPr>
              <a:t>Campus-Wide Implications</a:t>
            </a:r>
            <a:endParaRPr/>
          </a:p>
        </p:txBody>
      </p:sp>
      <p:sp>
        <p:nvSpPr>
          <p:cNvPr id="190" name="Google Shape;190;p23"/>
          <p:cNvSpPr>
            <a:spLocks noGrp="1"/>
          </p:cNvSpPr>
          <p:nvPr>
            <p:ph type="pic" idx="2"/>
          </p:nvPr>
        </p:nvSpPr>
        <p:spPr>
          <a:xfrm>
            <a:off x="2832700" y="657225"/>
            <a:ext cx="1065213" cy="1065213"/>
          </a:xfrm>
          <a:prstGeom prst="rect">
            <a:avLst/>
          </a:prstGeom>
          <a:noFill/>
          <a:ln>
            <a:noFill/>
          </a:ln>
        </p:spPr>
      </p:sp>
      <p:pic>
        <p:nvPicPr>
          <p:cNvPr id="191" name="Google Shape;191;p23" descr="A blue and white logo&#10;&#10;Description automatically generated"/>
          <p:cNvPicPr preferRelativeResize="0"/>
          <p:nvPr/>
        </p:nvPicPr>
        <p:blipFill rotWithShape="1">
          <a:blip r:embed="rId3">
            <a:alphaModFix/>
          </a:blip>
          <a:srcRect/>
          <a:stretch/>
        </p:blipFill>
        <p:spPr>
          <a:xfrm>
            <a:off x="617537" y="898389"/>
            <a:ext cx="1708974" cy="583304"/>
          </a:xfrm>
          <a:prstGeom prst="rect">
            <a:avLst/>
          </a:prstGeom>
          <a:noFill/>
          <a:ln>
            <a:noFill/>
          </a:ln>
        </p:spPr>
      </p:pic>
      <p:sp>
        <p:nvSpPr>
          <p:cNvPr id="192" name="Google Shape;192;p23"/>
          <p:cNvSpPr/>
          <p:nvPr/>
        </p:nvSpPr>
        <p:spPr>
          <a:xfrm>
            <a:off x="0" y="2168416"/>
            <a:ext cx="396874" cy="236154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a:spLocks noGrp="1"/>
          </p:cNvSpPr>
          <p:nvPr>
            <p:ph type="body" idx="2"/>
          </p:nvPr>
        </p:nvSpPr>
        <p:spPr>
          <a:xfrm>
            <a:off x="838200" y="2069738"/>
            <a:ext cx="6400800" cy="3643313"/>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accent4"/>
              </a:buClr>
              <a:buSzPts val="2200"/>
              <a:buChar char="•"/>
            </a:pPr>
            <a:r>
              <a:rPr lang="en-US" sz="2200"/>
              <a:t>What is FAFSA simplification?</a:t>
            </a:r>
            <a:endParaRPr/>
          </a:p>
          <a:p>
            <a:pPr marL="685800" lvl="1" indent="-228600" algn="l" rtl="0">
              <a:lnSpc>
                <a:spcPct val="100000"/>
              </a:lnSpc>
              <a:spcBef>
                <a:spcPts val="1700"/>
              </a:spcBef>
              <a:spcAft>
                <a:spcPts val="0"/>
              </a:spcAft>
              <a:buClr>
                <a:schemeClr val="accent4"/>
              </a:buClr>
              <a:buSzPts val="2200"/>
              <a:buFont typeface="Courier New"/>
              <a:buChar char="o"/>
            </a:pPr>
            <a:r>
              <a:rPr lang="en-US" sz="2200"/>
              <a:t>Implications of FAFSA Simplification</a:t>
            </a:r>
            <a:br>
              <a:rPr lang="en-US" sz="2200"/>
            </a:br>
            <a:r>
              <a:rPr lang="en-US" sz="2200"/>
              <a:t>on Campus</a:t>
            </a:r>
            <a:endParaRPr/>
          </a:p>
          <a:p>
            <a:pPr marL="228600" lvl="0" indent="-228600" algn="l" rtl="0">
              <a:lnSpc>
                <a:spcPct val="100000"/>
              </a:lnSpc>
              <a:spcBef>
                <a:spcPts val="2200"/>
              </a:spcBef>
              <a:spcAft>
                <a:spcPts val="0"/>
              </a:spcAft>
              <a:buClr>
                <a:schemeClr val="accent4"/>
              </a:buClr>
              <a:buSzPts val="2200"/>
              <a:buChar char="•"/>
            </a:pPr>
            <a:r>
              <a:rPr lang="en-US" sz="2200"/>
              <a:t>Why is FAFSA simplification happening?</a:t>
            </a:r>
            <a:endParaRPr/>
          </a:p>
          <a:p>
            <a:pPr marL="228600" lvl="0" indent="-228600" algn="l" rtl="0">
              <a:lnSpc>
                <a:spcPct val="100000"/>
              </a:lnSpc>
              <a:spcBef>
                <a:spcPts val="2200"/>
              </a:spcBef>
              <a:spcAft>
                <a:spcPts val="0"/>
              </a:spcAft>
              <a:buClr>
                <a:schemeClr val="accent4"/>
              </a:buClr>
              <a:buSzPts val="2200"/>
              <a:buChar char="•"/>
            </a:pPr>
            <a:r>
              <a:rPr lang="en-US" sz="2200"/>
              <a:t>When is FAFSA simplification happening?</a:t>
            </a:r>
            <a:endParaRPr/>
          </a:p>
          <a:p>
            <a:pPr marL="228600" lvl="0" indent="-228600" algn="l" rtl="0">
              <a:lnSpc>
                <a:spcPct val="100000"/>
              </a:lnSpc>
              <a:spcBef>
                <a:spcPts val="2200"/>
              </a:spcBef>
              <a:spcAft>
                <a:spcPts val="0"/>
              </a:spcAft>
              <a:buClr>
                <a:schemeClr val="accent4"/>
              </a:buClr>
              <a:buSzPts val="2200"/>
              <a:buChar char="•"/>
            </a:pPr>
            <a:r>
              <a:rPr lang="en-US" sz="2200"/>
              <a:t>Who is impacted on campus by</a:t>
            </a:r>
            <a:br>
              <a:rPr lang="en-US" sz="2200"/>
            </a:br>
            <a:r>
              <a:rPr lang="en-US" sz="2200"/>
              <a:t>FAFSA simplification</a:t>
            </a:r>
            <a:endParaRPr/>
          </a:p>
        </p:txBody>
      </p:sp>
      <p:sp>
        <p:nvSpPr>
          <p:cNvPr id="199" name="Google Shape;19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Avenir"/>
              <a:buNone/>
            </a:pPr>
            <a:r>
              <a:rPr lang="en-US"/>
              <a:t>Agenda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Avenir"/>
              <a:buNone/>
            </a:pPr>
            <a:r>
              <a:rPr lang="en-US">
                <a:solidFill>
                  <a:schemeClr val="dk2"/>
                </a:solidFill>
              </a:rPr>
              <a:t>What?</a:t>
            </a:r>
            <a:endParaRPr>
              <a:solidFill>
                <a:schemeClr val="dk2"/>
              </a:solidFill>
            </a:endParaRPr>
          </a:p>
        </p:txBody>
      </p:sp>
      <p:sp>
        <p:nvSpPr>
          <p:cNvPr id="206" name="Google Shape;206;p25"/>
          <p:cNvSpPr txBox="1">
            <a:spLocks noGrp="1"/>
          </p:cNvSpPr>
          <p:nvPr>
            <p:ph type="body" idx="1"/>
          </p:nvPr>
        </p:nvSpPr>
        <p:spPr>
          <a:xfrm>
            <a:off x="838200" y="1902587"/>
            <a:ext cx="5181600" cy="37766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b="1">
                <a:solidFill>
                  <a:schemeClr val="accent4"/>
                </a:solidFill>
                <a:latin typeface="Avenir"/>
                <a:ea typeface="Avenir"/>
                <a:cs typeface="Avenir"/>
                <a:sym typeface="Avenir"/>
              </a:rPr>
              <a:t>The product of several pieces of legislation over the past few years</a:t>
            </a:r>
            <a:endParaRPr/>
          </a:p>
          <a:p>
            <a:pPr marL="228600" lvl="0" indent="-228600" algn="l" rtl="0">
              <a:lnSpc>
                <a:spcPct val="100000"/>
              </a:lnSpc>
              <a:spcBef>
                <a:spcPts val="1000"/>
              </a:spcBef>
              <a:spcAft>
                <a:spcPts val="0"/>
              </a:spcAft>
              <a:buSzPts val="1800"/>
              <a:buChar char="•"/>
            </a:pPr>
            <a:r>
              <a:rPr lang="en-US">
                <a:solidFill>
                  <a:schemeClr val="accent5"/>
                </a:solidFill>
              </a:rPr>
              <a:t>FUTURE Act</a:t>
            </a:r>
            <a:endParaRPr/>
          </a:p>
          <a:p>
            <a:pPr marL="228600" lvl="0" indent="-228600" algn="l" rtl="0">
              <a:lnSpc>
                <a:spcPct val="100000"/>
              </a:lnSpc>
              <a:spcBef>
                <a:spcPts val="1000"/>
              </a:spcBef>
              <a:spcAft>
                <a:spcPts val="0"/>
              </a:spcAft>
              <a:buSzPts val="1800"/>
              <a:buChar char="•"/>
            </a:pPr>
            <a:r>
              <a:rPr lang="en-US">
                <a:solidFill>
                  <a:schemeClr val="accent5"/>
                </a:solidFill>
              </a:rPr>
              <a:t>Consolidated Appropriations Act of 2021</a:t>
            </a:r>
            <a:endParaRPr/>
          </a:p>
          <a:p>
            <a:pPr marL="685800" lvl="1" indent="-228600" algn="l" rtl="0">
              <a:lnSpc>
                <a:spcPct val="100000"/>
              </a:lnSpc>
              <a:spcBef>
                <a:spcPts val="500"/>
              </a:spcBef>
              <a:spcAft>
                <a:spcPts val="0"/>
              </a:spcAft>
              <a:buSzPts val="1800"/>
              <a:buFont typeface="Courier New"/>
              <a:buChar char="o"/>
            </a:pPr>
            <a:r>
              <a:rPr lang="en-US" sz="1800">
                <a:solidFill>
                  <a:schemeClr val="accent5"/>
                </a:solidFill>
              </a:rPr>
              <a:t>Student eligibility criteria for federal student aid</a:t>
            </a:r>
            <a:endParaRPr/>
          </a:p>
          <a:p>
            <a:pPr marL="685800" lvl="1" indent="-228600" algn="l" rtl="0">
              <a:lnSpc>
                <a:spcPct val="100000"/>
              </a:lnSpc>
              <a:spcBef>
                <a:spcPts val="500"/>
              </a:spcBef>
              <a:spcAft>
                <a:spcPts val="0"/>
              </a:spcAft>
              <a:buSzPts val="1800"/>
              <a:buFont typeface="Courier New"/>
              <a:buChar char="o"/>
            </a:pPr>
            <a:r>
              <a:rPr lang="en-US" sz="1800">
                <a:solidFill>
                  <a:schemeClr val="accent5"/>
                </a:solidFill>
              </a:rPr>
              <a:t>Pell grant eligibility</a:t>
            </a:r>
            <a:endParaRPr/>
          </a:p>
          <a:p>
            <a:pPr marL="685800" lvl="1" indent="-228600" algn="l" rtl="0">
              <a:lnSpc>
                <a:spcPct val="100000"/>
              </a:lnSpc>
              <a:spcBef>
                <a:spcPts val="500"/>
              </a:spcBef>
              <a:spcAft>
                <a:spcPts val="0"/>
              </a:spcAft>
              <a:buSzPts val="1800"/>
              <a:buFont typeface="Courier New"/>
              <a:buChar char="o"/>
            </a:pPr>
            <a:r>
              <a:rPr lang="en-US" sz="1800">
                <a:solidFill>
                  <a:schemeClr val="accent5"/>
                </a:solidFill>
              </a:rPr>
              <a:t>Eligibility formula for other types of federal student aid</a:t>
            </a:r>
            <a:endParaRPr/>
          </a:p>
          <a:p>
            <a:pPr marL="228600" lvl="0" indent="-228600" algn="l" rtl="0">
              <a:lnSpc>
                <a:spcPct val="100000"/>
              </a:lnSpc>
              <a:spcBef>
                <a:spcPts val="1000"/>
              </a:spcBef>
              <a:spcAft>
                <a:spcPts val="0"/>
              </a:spcAft>
              <a:buSzPts val="1800"/>
              <a:buChar char="•"/>
            </a:pPr>
            <a:r>
              <a:rPr lang="en-US">
                <a:solidFill>
                  <a:schemeClr val="accent5"/>
                </a:solidFill>
              </a:rPr>
              <a:t>Consolidated Appropriations Act of 2022</a:t>
            </a:r>
            <a:endParaRPr/>
          </a:p>
        </p:txBody>
      </p:sp>
      <p:sp>
        <p:nvSpPr>
          <p:cNvPr id="207" name="Google Shape;207;p25"/>
          <p:cNvSpPr txBox="1">
            <a:spLocks noGrp="1"/>
          </p:cNvSpPr>
          <p:nvPr>
            <p:ph type="body" idx="2"/>
          </p:nvPr>
        </p:nvSpPr>
        <p:spPr>
          <a:xfrm>
            <a:off x="6172200" y="1902587"/>
            <a:ext cx="5181600" cy="37766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1800" b="1">
                <a:solidFill>
                  <a:schemeClr val="accent3"/>
                </a:solidFill>
                <a:latin typeface="Avenir"/>
                <a:ea typeface="Avenir"/>
                <a:cs typeface="Avenir"/>
                <a:sym typeface="Avenir"/>
              </a:rPr>
              <a:t>Simplifies the FAFSA completion</a:t>
            </a:r>
            <a:br>
              <a:rPr lang="en-US" b="1">
                <a:solidFill>
                  <a:schemeClr val="accent3"/>
                </a:solidFill>
              </a:rPr>
            </a:br>
            <a:r>
              <a:rPr lang="en-US" sz="1800" b="1">
                <a:solidFill>
                  <a:schemeClr val="accent3"/>
                </a:solidFill>
                <a:latin typeface="Avenir"/>
                <a:ea typeface="Avenir"/>
                <a:cs typeface="Avenir"/>
                <a:sym typeface="Avenir"/>
              </a:rPr>
              <a:t>process for students</a:t>
            </a:r>
            <a:endParaRPr/>
          </a:p>
          <a:p>
            <a:pPr marL="0" lvl="0" indent="0" algn="l" rtl="0">
              <a:lnSpc>
                <a:spcPct val="100000"/>
              </a:lnSpc>
              <a:spcBef>
                <a:spcPts val="1200"/>
              </a:spcBef>
              <a:spcAft>
                <a:spcPts val="0"/>
              </a:spcAft>
              <a:buSzPts val="1800"/>
              <a:buNone/>
            </a:pPr>
            <a:r>
              <a:rPr lang="en-US" sz="1800">
                <a:solidFill>
                  <a:schemeClr val="accent5"/>
                </a:solidFill>
              </a:rPr>
              <a:t>Adds new responsibilities for institutions</a:t>
            </a:r>
            <a:endParaRPr/>
          </a:p>
          <a:p>
            <a:pPr marL="228600" lvl="0" indent="-228600" algn="l" rtl="0">
              <a:lnSpc>
                <a:spcPct val="100000"/>
              </a:lnSpc>
              <a:spcBef>
                <a:spcPts val="1200"/>
              </a:spcBef>
              <a:spcAft>
                <a:spcPts val="0"/>
              </a:spcAft>
              <a:buClr>
                <a:schemeClr val="accent3"/>
              </a:buClr>
              <a:buSzPts val="1800"/>
              <a:buChar char="•"/>
            </a:pPr>
            <a:r>
              <a:rPr lang="en-US" sz="1800">
                <a:solidFill>
                  <a:schemeClr val="accent5"/>
                </a:solidFill>
              </a:rPr>
              <a:t>Protecting Federal Taxpayer Information (FTI)</a:t>
            </a:r>
            <a:endParaRPr/>
          </a:p>
          <a:p>
            <a:pPr marL="228600" lvl="0" indent="-228600" algn="l" rtl="0">
              <a:lnSpc>
                <a:spcPct val="100000"/>
              </a:lnSpc>
              <a:spcBef>
                <a:spcPts val="1000"/>
              </a:spcBef>
              <a:spcAft>
                <a:spcPts val="0"/>
              </a:spcAft>
              <a:buClr>
                <a:schemeClr val="accent3"/>
              </a:buClr>
              <a:buSzPts val="1800"/>
              <a:buChar char="•"/>
            </a:pPr>
            <a:r>
              <a:rPr lang="en-US" sz="1800">
                <a:solidFill>
                  <a:schemeClr val="accent5"/>
                </a:solidFill>
              </a:rPr>
              <a:t>Reporting and disclosure requirements</a:t>
            </a:r>
            <a:endParaRPr/>
          </a:p>
        </p:txBody>
      </p:sp>
      <p:sp>
        <p:nvSpPr>
          <p:cNvPr id="208" name="Google Shape;208;p25"/>
          <p:cNvSpPr txBox="1">
            <a:spLocks noGrp="1"/>
          </p:cNvSpPr>
          <p:nvPr>
            <p:ph type="sldNum" idx="12"/>
          </p:nvPr>
        </p:nvSpPr>
        <p:spPr>
          <a:xfrm>
            <a:off x="10912474" y="6356350"/>
            <a:ext cx="44132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Avenir"/>
              <a:buNone/>
            </a:pPr>
            <a:r>
              <a:rPr lang="en-US" b="0"/>
              <a:t>What else?</a:t>
            </a:r>
            <a:endParaRPr/>
          </a:p>
        </p:txBody>
      </p:sp>
      <p:sp>
        <p:nvSpPr>
          <p:cNvPr id="215" name="Google Shape;215;p26"/>
          <p:cNvSpPr txBox="1">
            <a:spLocks noGrp="1"/>
          </p:cNvSpPr>
          <p:nvPr>
            <p:ph type="body" idx="1"/>
          </p:nvPr>
        </p:nvSpPr>
        <p:spPr>
          <a:xfrm>
            <a:off x="838200" y="3428999"/>
            <a:ext cx="3377666" cy="240030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2"/>
              </a:buClr>
              <a:buSzPts val="2000"/>
              <a:buChar char="•"/>
            </a:pPr>
            <a:r>
              <a:rPr lang="en-US">
                <a:solidFill>
                  <a:schemeClr val="accent5"/>
                </a:solidFill>
              </a:rPr>
              <a:t>National trend of more Pell recipients, larger Pell awards, and lower SAIs vs. EFCs</a:t>
            </a:r>
            <a:endParaRPr/>
          </a:p>
          <a:p>
            <a:pPr marL="228600" lvl="0" indent="-228600" algn="l" rtl="0">
              <a:lnSpc>
                <a:spcPct val="90000"/>
              </a:lnSpc>
              <a:spcBef>
                <a:spcPts val="1000"/>
              </a:spcBef>
              <a:spcAft>
                <a:spcPts val="0"/>
              </a:spcAft>
              <a:buClr>
                <a:schemeClr val="accent2"/>
              </a:buClr>
              <a:buSzPts val="2000"/>
              <a:buChar char="•"/>
            </a:pPr>
            <a:r>
              <a:rPr lang="en-US">
                <a:solidFill>
                  <a:schemeClr val="accent5"/>
                </a:solidFill>
              </a:rPr>
              <a:t>New treatment of emergency financial aid</a:t>
            </a:r>
            <a:endParaRPr/>
          </a:p>
        </p:txBody>
      </p:sp>
      <p:sp>
        <p:nvSpPr>
          <p:cNvPr id="216" name="Google Shape;216;p26"/>
          <p:cNvSpPr txBox="1">
            <a:spLocks noGrp="1"/>
          </p:cNvSpPr>
          <p:nvPr>
            <p:ph type="body" idx="2"/>
          </p:nvPr>
        </p:nvSpPr>
        <p:spPr>
          <a:xfrm>
            <a:off x="4407167" y="3428999"/>
            <a:ext cx="3377666" cy="240030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2"/>
              </a:buClr>
              <a:buSzPts val="2000"/>
              <a:buChar char="•"/>
            </a:pPr>
            <a:r>
              <a:rPr lang="en-US">
                <a:solidFill>
                  <a:schemeClr val="accent5"/>
                </a:solidFill>
              </a:rPr>
              <a:t>Change to treatment of multiple family members in college</a:t>
            </a:r>
            <a:endParaRPr/>
          </a:p>
          <a:p>
            <a:pPr marL="228600" lvl="0" indent="-228600" algn="l" rtl="0">
              <a:lnSpc>
                <a:spcPct val="90000"/>
              </a:lnSpc>
              <a:spcBef>
                <a:spcPts val="1000"/>
              </a:spcBef>
              <a:spcAft>
                <a:spcPts val="0"/>
              </a:spcAft>
              <a:buClr>
                <a:schemeClr val="accent2"/>
              </a:buClr>
              <a:buSzPts val="2000"/>
              <a:buChar char="•"/>
            </a:pPr>
            <a:r>
              <a:rPr lang="en-US">
                <a:solidFill>
                  <a:schemeClr val="accent5"/>
                </a:solidFill>
              </a:rPr>
              <a:t>Change to treatment of small businesses and family farms</a:t>
            </a:r>
            <a:endParaRPr/>
          </a:p>
        </p:txBody>
      </p:sp>
      <p:sp>
        <p:nvSpPr>
          <p:cNvPr id="217" name="Google Shape;217;p26"/>
          <p:cNvSpPr txBox="1">
            <a:spLocks noGrp="1"/>
          </p:cNvSpPr>
          <p:nvPr>
            <p:ph type="body" idx="3"/>
          </p:nvPr>
        </p:nvSpPr>
        <p:spPr>
          <a:xfrm>
            <a:off x="7976134" y="3428999"/>
            <a:ext cx="3377666" cy="240030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2"/>
              </a:buClr>
              <a:buSzPts val="2000"/>
              <a:buChar char="•"/>
            </a:pPr>
            <a:r>
              <a:rPr lang="en-US">
                <a:solidFill>
                  <a:schemeClr val="accent5"/>
                </a:solidFill>
              </a:rPr>
              <a:t>Questions removed from 2024-25 FAFSA</a:t>
            </a:r>
            <a:endParaRPr/>
          </a:p>
          <a:p>
            <a:pPr marL="228600" lvl="0" indent="-228600" algn="l" rtl="0">
              <a:lnSpc>
                <a:spcPct val="90000"/>
              </a:lnSpc>
              <a:spcBef>
                <a:spcPts val="1000"/>
              </a:spcBef>
              <a:spcAft>
                <a:spcPts val="0"/>
              </a:spcAft>
              <a:buClr>
                <a:schemeClr val="accent2"/>
              </a:buClr>
              <a:buSzPts val="2000"/>
              <a:buChar char="•"/>
            </a:pPr>
            <a:r>
              <a:rPr lang="en-US">
                <a:solidFill>
                  <a:schemeClr val="accent5"/>
                </a:solidFill>
              </a:rPr>
              <a:t>Delayed release of</a:t>
            </a:r>
            <a:br>
              <a:rPr lang="en-US">
                <a:solidFill>
                  <a:schemeClr val="accent5"/>
                </a:solidFill>
              </a:rPr>
            </a:br>
            <a:r>
              <a:rPr lang="en-US">
                <a:solidFill>
                  <a:schemeClr val="accent5"/>
                </a:solidFill>
              </a:rPr>
              <a:t>2024-25 FAFSA</a:t>
            </a:r>
            <a:endParaRPr/>
          </a:p>
        </p:txBody>
      </p:sp>
      <p:sp>
        <p:nvSpPr>
          <p:cNvPr id="218" name="Google Shape;218;p26"/>
          <p:cNvSpPr txBox="1">
            <a:spLocks noGrp="1"/>
          </p:cNvSpPr>
          <p:nvPr>
            <p:ph type="body" idx="4"/>
          </p:nvPr>
        </p:nvSpPr>
        <p:spPr>
          <a:xfrm>
            <a:off x="838199" y="2596279"/>
            <a:ext cx="10898529" cy="43382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000"/>
              <a:buNone/>
            </a:pPr>
            <a:r>
              <a:rPr lang="en-US">
                <a:solidFill>
                  <a:schemeClr val="accent2"/>
                </a:solidFill>
              </a:rPr>
              <a:t>Implications of FAFSA Simplification on campuses:</a:t>
            </a:r>
            <a:endParaRPr/>
          </a:p>
        </p:txBody>
      </p:sp>
      <p:sp>
        <p:nvSpPr>
          <p:cNvPr id="219" name="Google Shape;21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sp>
        <p:nvSpPr>
          <p:cNvPr id="220" name="Google Shape;220;p26"/>
          <p:cNvSpPr txBox="1"/>
          <p:nvPr/>
        </p:nvSpPr>
        <p:spPr>
          <a:xfrm>
            <a:off x="10912474" y="6356350"/>
            <a:ext cx="441325"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200" b="1" i="0" u="none" strike="noStrike" cap="none">
                <a:solidFill>
                  <a:schemeClr val="lt1"/>
                </a:solidFill>
                <a:latin typeface="Avenir"/>
                <a:ea typeface="Avenir"/>
                <a:cs typeface="Avenir"/>
                <a:sym typeface="Avenir"/>
              </a:rPr>
              <a:t>4</a:t>
            </a:fld>
            <a:endParaRPr sz="1200" b="1" i="0" u="none" strike="noStrike" cap="none">
              <a:solidFill>
                <a:schemeClr val="lt1"/>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body" idx="7"/>
          </p:nvPr>
        </p:nvSpPr>
        <p:spPr>
          <a:xfrm>
            <a:off x="1280161" y="4226295"/>
            <a:ext cx="2972802" cy="1177272"/>
          </a:xfrm>
          <a:prstGeom prst="rect">
            <a:avLst/>
          </a:prstGeom>
          <a:noFill/>
          <a:ln>
            <a:noFill/>
          </a:ln>
        </p:spPr>
        <p:txBody>
          <a:bodyPr spcFirstLastPara="1" wrap="square" lIns="91425" tIns="45700" rIns="91425" bIns="45700" anchor="t" anchorCtr="0">
            <a:noAutofit/>
          </a:bodyPr>
          <a:lstStyle/>
          <a:p>
            <a:pPr marL="114300" lvl="0" indent="0" algn="ctr" rtl="0">
              <a:lnSpc>
                <a:spcPct val="100000"/>
              </a:lnSpc>
              <a:spcBef>
                <a:spcPts val="0"/>
              </a:spcBef>
              <a:spcAft>
                <a:spcPts val="0"/>
              </a:spcAft>
              <a:buSzPts val="1800"/>
              <a:buNone/>
            </a:pPr>
            <a:r>
              <a:rPr lang="en-US">
                <a:solidFill>
                  <a:schemeClr val="accent5"/>
                </a:solidFill>
              </a:rPr>
              <a:t>Expanded access to postsecondary education</a:t>
            </a:r>
            <a:endParaRPr/>
          </a:p>
        </p:txBody>
      </p:sp>
      <p:sp>
        <p:nvSpPr>
          <p:cNvPr id="227" name="Google Shape;227;p27"/>
          <p:cNvSpPr txBox="1">
            <a:spLocks noGrp="1"/>
          </p:cNvSpPr>
          <p:nvPr>
            <p:ph type="body" idx="8"/>
          </p:nvPr>
        </p:nvSpPr>
        <p:spPr>
          <a:xfrm>
            <a:off x="4518929" y="4226295"/>
            <a:ext cx="2972802" cy="1177272"/>
          </a:xfrm>
          <a:prstGeom prst="rect">
            <a:avLst/>
          </a:prstGeom>
          <a:noFill/>
          <a:ln>
            <a:noFill/>
          </a:ln>
        </p:spPr>
        <p:txBody>
          <a:bodyPr spcFirstLastPara="1" wrap="square" lIns="91425" tIns="45700" rIns="91425" bIns="45700" anchor="t" anchorCtr="0">
            <a:noAutofit/>
          </a:bodyPr>
          <a:lstStyle/>
          <a:p>
            <a:pPr marL="114300" lvl="0" indent="0" algn="ctr" rtl="0">
              <a:lnSpc>
                <a:spcPct val="100000"/>
              </a:lnSpc>
              <a:spcBef>
                <a:spcPts val="0"/>
              </a:spcBef>
              <a:spcAft>
                <a:spcPts val="0"/>
              </a:spcAft>
              <a:buSzPts val="1800"/>
              <a:buNone/>
            </a:pPr>
            <a:r>
              <a:rPr lang="en-US">
                <a:solidFill>
                  <a:schemeClr val="accent5"/>
                </a:solidFill>
              </a:rPr>
              <a:t>Pell grant eligibility predictability</a:t>
            </a:r>
            <a:br>
              <a:rPr lang="en-US">
                <a:solidFill>
                  <a:schemeClr val="accent5"/>
                </a:solidFill>
              </a:rPr>
            </a:br>
            <a:r>
              <a:rPr lang="en-US">
                <a:solidFill>
                  <a:schemeClr val="accent5"/>
                </a:solidFill>
              </a:rPr>
              <a:t>and transparency</a:t>
            </a:r>
            <a:endParaRPr/>
          </a:p>
        </p:txBody>
      </p:sp>
      <p:sp>
        <p:nvSpPr>
          <p:cNvPr id="228" name="Google Shape;228;p27"/>
          <p:cNvSpPr txBox="1">
            <a:spLocks noGrp="1"/>
          </p:cNvSpPr>
          <p:nvPr>
            <p:ph type="body" idx="9"/>
          </p:nvPr>
        </p:nvSpPr>
        <p:spPr>
          <a:xfrm>
            <a:off x="7757696" y="4226295"/>
            <a:ext cx="2972802" cy="1177272"/>
          </a:xfrm>
          <a:prstGeom prst="rect">
            <a:avLst/>
          </a:prstGeom>
          <a:noFill/>
          <a:ln>
            <a:noFill/>
          </a:ln>
        </p:spPr>
        <p:txBody>
          <a:bodyPr spcFirstLastPara="1" wrap="square" lIns="91425" tIns="45700" rIns="91425" bIns="45700" anchor="t" anchorCtr="0">
            <a:noAutofit/>
          </a:bodyPr>
          <a:lstStyle/>
          <a:p>
            <a:pPr marL="114300" lvl="0" indent="0" algn="ctr" rtl="0">
              <a:lnSpc>
                <a:spcPct val="100000"/>
              </a:lnSpc>
              <a:spcBef>
                <a:spcPts val="0"/>
              </a:spcBef>
              <a:spcAft>
                <a:spcPts val="0"/>
              </a:spcAft>
              <a:buSzPts val="1800"/>
              <a:buNone/>
            </a:pPr>
            <a:r>
              <a:rPr lang="en-US">
                <a:solidFill>
                  <a:schemeClr val="accent5"/>
                </a:solidFill>
              </a:rPr>
              <a:t>Greater program integrity, data accuracy, and reduced need</a:t>
            </a:r>
            <a:br>
              <a:rPr lang="en-US">
                <a:solidFill>
                  <a:schemeClr val="accent5"/>
                </a:solidFill>
              </a:rPr>
            </a:br>
            <a:r>
              <a:rPr lang="en-US">
                <a:solidFill>
                  <a:schemeClr val="accent5"/>
                </a:solidFill>
              </a:rPr>
              <a:t>for verification </a:t>
            </a:r>
            <a:endParaRPr/>
          </a:p>
        </p:txBody>
      </p:sp>
      <p:sp>
        <p:nvSpPr>
          <p:cNvPr id="229" name="Google Shape;229;p27"/>
          <p:cNvSpPr txBox="1">
            <a:spLocks noGrp="1"/>
          </p:cNvSpPr>
          <p:nvPr>
            <p:ph type="sldNum" idx="12"/>
          </p:nvPr>
        </p:nvSpPr>
        <p:spPr>
          <a:xfrm>
            <a:off x="10912474" y="6356350"/>
            <a:ext cx="44132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sp>
        <p:nvSpPr>
          <p:cNvPr id="230" name="Google Shape;230;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Avenir"/>
              <a:buNone/>
            </a:pPr>
            <a:r>
              <a:rPr lang="en-US"/>
              <a:t>Why?</a:t>
            </a:r>
            <a:endParaRPr/>
          </a:p>
        </p:txBody>
      </p:sp>
      <p:sp>
        <p:nvSpPr>
          <p:cNvPr id="231" name="Google Shape;231;p27"/>
          <p:cNvSpPr/>
          <p:nvPr/>
        </p:nvSpPr>
        <p:spPr>
          <a:xfrm>
            <a:off x="2068730" y="2459086"/>
            <a:ext cx="1395663" cy="1395663"/>
          </a:xfrm>
          <a:prstGeom prst="ellipse">
            <a:avLst/>
          </a:prstGeom>
          <a:noFill/>
          <a:ln w="19050" cap="flat" cmpd="sng">
            <a:solidFill>
              <a:srgbClr val="ECA4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232" name="Google Shape;232;p27"/>
          <p:cNvSpPr/>
          <p:nvPr/>
        </p:nvSpPr>
        <p:spPr>
          <a:xfrm>
            <a:off x="5307499" y="2459086"/>
            <a:ext cx="1395663" cy="1395663"/>
          </a:xfrm>
          <a:prstGeom prst="ellipse">
            <a:avLst/>
          </a:prstGeom>
          <a:noFill/>
          <a:ln w="19050" cap="flat" cmpd="sng">
            <a:solidFill>
              <a:srgbClr val="ECA4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233" name="Google Shape;233;p27"/>
          <p:cNvSpPr/>
          <p:nvPr/>
        </p:nvSpPr>
        <p:spPr>
          <a:xfrm>
            <a:off x="8546266" y="2459086"/>
            <a:ext cx="1395663" cy="1395663"/>
          </a:xfrm>
          <a:prstGeom prst="ellipse">
            <a:avLst/>
          </a:prstGeom>
          <a:noFill/>
          <a:ln w="19050" cap="flat" cmpd="sng">
            <a:solidFill>
              <a:srgbClr val="ECA4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pic>
        <p:nvPicPr>
          <p:cNvPr id="234" name="Google Shape;234;p27"/>
          <p:cNvPicPr preferRelativeResize="0"/>
          <p:nvPr/>
        </p:nvPicPr>
        <p:blipFill rotWithShape="1">
          <a:blip r:embed="rId3">
            <a:alphaModFix/>
          </a:blip>
          <a:srcRect/>
          <a:stretch/>
        </p:blipFill>
        <p:spPr>
          <a:xfrm>
            <a:off x="2342010" y="2868022"/>
            <a:ext cx="849102" cy="577791"/>
          </a:xfrm>
          <a:prstGeom prst="rect">
            <a:avLst/>
          </a:prstGeom>
          <a:noFill/>
          <a:ln>
            <a:noFill/>
          </a:ln>
        </p:spPr>
      </p:pic>
      <p:pic>
        <p:nvPicPr>
          <p:cNvPr id="235" name="Google Shape;235;p27"/>
          <p:cNvPicPr preferRelativeResize="0"/>
          <p:nvPr/>
        </p:nvPicPr>
        <p:blipFill rotWithShape="1">
          <a:blip r:embed="rId4">
            <a:alphaModFix/>
          </a:blip>
          <a:srcRect/>
          <a:stretch/>
        </p:blipFill>
        <p:spPr>
          <a:xfrm>
            <a:off x="5756955" y="2835997"/>
            <a:ext cx="496750" cy="641840"/>
          </a:xfrm>
          <a:prstGeom prst="rect">
            <a:avLst/>
          </a:prstGeom>
          <a:noFill/>
          <a:ln>
            <a:noFill/>
          </a:ln>
        </p:spPr>
      </p:pic>
      <p:pic>
        <p:nvPicPr>
          <p:cNvPr id="236" name="Google Shape;236;p27"/>
          <p:cNvPicPr preferRelativeResize="0"/>
          <p:nvPr/>
        </p:nvPicPr>
        <p:blipFill rotWithShape="1">
          <a:blip r:embed="rId5">
            <a:alphaModFix/>
          </a:blip>
          <a:srcRect/>
          <a:stretch/>
        </p:blipFill>
        <p:spPr>
          <a:xfrm>
            <a:off x="8861510" y="2854875"/>
            <a:ext cx="765174" cy="6040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body" idx="1"/>
          </p:nvPr>
        </p:nvSpPr>
        <p:spPr>
          <a:xfrm>
            <a:off x="838200" y="3615724"/>
            <a:ext cx="3346926" cy="227555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r>
              <a:rPr lang="en-US" sz="1600">
                <a:solidFill>
                  <a:schemeClr val="accent5"/>
                </a:solidFill>
              </a:rPr>
              <a:t>Restored eligibility for failure to register for Selective Service</a:t>
            </a:r>
            <a:br>
              <a:rPr lang="en-US" sz="1600">
                <a:solidFill>
                  <a:schemeClr val="accent5"/>
                </a:solidFill>
              </a:rPr>
            </a:br>
            <a:r>
              <a:rPr lang="en-US" sz="1600">
                <a:solidFill>
                  <a:schemeClr val="accent5"/>
                </a:solidFill>
              </a:rPr>
              <a:t>and for students with prior</a:t>
            </a:r>
            <a:br>
              <a:rPr lang="en-US" sz="1600">
                <a:solidFill>
                  <a:schemeClr val="accent5"/>
                </a:solidFill>
              </a:rPr>
            </a:br>
            <a:r>
              <a:rPr lang="en-US" sz="1600">
                <a:solidFill>
                  <a:schemeClr val="accent5"/>
                </a:solidFill>
              </a:rPr>
              <a:t>drug conviction</a:t>
            </a:r>
            <a:endParaRPr sz="1800">
              <a:solidFill>
                <a:schemeClr val="accent5"/>
              </a:solidFill>
            </a:endParaRPr>
          </a:p>
        </p:txBody>
      </p:sp>
      <p:sp>
        <p:nvSpPr>
          <p:cNvPr id="243" name="Google Shape;243;p28"/>
          <p:cNvSpPr txBox="1">
            <a:spLocks noGrp="1"/>
          </p:cNvSpPr>
          <p:nvPr>
            <p:ph type="body" idx="2"/>
          </p:nvPr>
        </p:nvSpPr>
        <p:spPr>
          <a:xfrm>
            <a:off x="4465717" y="3615724"/>
            <a:ext cx="3346926" cy="2275556"/>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0"/>
              </a:spcBef>
              <a:spcAft>
                <a:spcPts val="0"/>
              </a:spcAft>
              <a:buSzPts val="1600"/>
              <a:buChar char="•"/>
            </a:pPr>
            <a:r>
              <a:rPr lang="en-US" sz="1600">
                <a:solidFill>
                  <a:schemeClr val="accent5"/>
                </a:solidFill>
              </a:rPr>
              <a:t>Cost of attendance changes</a:t>
            </a:r>
            <a:endParaRPr/>
          </a:p>
          <a:p>
            <a:pPr marL="182563" lvl="0" indent="-182563" algn="l" rtl="0">
              <a:lnSpc>
                <a:spcPct val="100000"/>
              </a:lnSpc>
              <a:spcBef>
                <a:spcPts val="1200"/>
              </a:spcBef>
              <a:spcAft>
                <a:spcPts val="0"/>
              </a:spcAft>
              <a:buSzPts val="1600"/>
              <a:buChar char="•"/>
            </a:pPr>
            <a:r>
              <a:rPr lang="en-US" sz="1600">
                <a:solidFill>
                  <a:schemeClr val="accent5"/>
                </a:solidFill>
              </a:rPr>
              <a:t>Pell grant eligibility for Prison Education Programs</a:t>
            </a:r>
            <a:endParaRPr/>
          </a:p>
          <a:p>
            <a:pPr marL="182563" lvl="0" indent="-182563" algn="l" rtl="0">
              <a:lnSpc>
                <a:spcPct val="100000"/>
              </a:lnSpc>
              <a:spcBef>
                <a:spcPts val="1200"/>
              </a:spcBef>
              <a:spcAft>
                <a:spcPts val="0"/>
              </a:spcAft>
              <a:buSzPts val="1600"/>
              <a:buChar char="•"/>
            </a:pPr>
            <a:r>
              <a:rPr lang="en-US" sz="1600">
                <a:solidFill>
                  <a:schemeClr val="accent5"/>
                </a:solidFill>
              </a:rPr>
              <a:t>Professional Judgment changes</a:t>
            </a:r>
            <a:endParaRPr/>
          </a:p>
          <a:p>
            <a:pPr marL="182563" lvl="0" indent="-182563" algn="l" rtl="0">
              <a:lnSpc>
                <a:spcPct val="100000"/>
              </a:lnSpc>
              <a:spcBef>
                <a:spcPts val="1200"/>
              </a:spcBef>
              <a:spcAft>
                <a:spcPts val="0"/>
              </a:spcAft>
              <a:buSzPts val="1600"/>
              <a:buChar char="•"/>
            </a:pPr>
            <a:r>
              <a:rPr lang="en-US" sz="1600">
                <a:solidFill>
                  <a:schemeClr val="accent5"/>
                </a:solidFill>
              </a:rPr>
              <a:t>Provisional Independent</a:t>
            </a:r>
            <a:br>
              <a:rPr lang="en-US" sz="1600"/>
            </a:br>
            <a:r>
              <a:rPr lang="en-US" sz="1600">
                <a:solidFill>
                  <a:schemeClr val="accent5"/>
                </a:solidFill>
              </a:rPr>
              <a:t>student status</a:t>
            </a:r>
            <a:endParaRPr/>
          </a:p>
        </p:txBody>
      </p:sp>
      <p:sp>
        <p:nvSpPr>
          <p:cNvPr id="244" name="Google Shape;244;p28"/>
          <p:cNvSpPr txBox="1">
            <a:spLocks noGrp="1"/>
          </p:cNvSpPr>
          <p:nvPr>
            <p:ph type="body" idx="3"/>
          </p:nvPr>
        </p:nvSpPr>
        <p:spPr>
          <a:xfrm>
            <a:off x="8093235" y="3615724"/>
            <a:ext cx="3346925" cy="227555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600"/>
              <a:buChar char="•"/>
            </a:pPr>
            <a:r>
              <a:rPr lang="en-US" sz="1600">
                <a:solidFill>
                  <a:schemeClr val="accent5"/>
                </a:solidFill>
              </a:rPr>
              <a:t>New Pell grant</a:t>
            </a:r>
            <a:br>
              <a:rPr lang="en-US" sz="1600">
                <a:solidFill>
                  <a:schemeClr val="accent5"/>
                </a:solidFill>
              </a:rPr>
            </a:br>
            <a:r>
              <a:rPr lang="en-US" sz="1600">
                <a:solidFill>
                  <a:schemeClr val="accent5"/>
                </a:solidFill>
              </a:rPr>
              <a:t>eligibility formula</a:t>
            </a:r>
            <a:endParaRPr/>
          </a:p>
          <a:p>
            <a:pPr marL="228600" lvl="0" indent="-228600" algn="l" rtl="0">
              <a:lnSpc>
                <a:spcPct val="100000"/>
              </a:lnSpc>
              <a:spcBef>
                <a:spcPts val="1200"/>
              </a:spcBef>
              <a:spcAft>
                <a:spcPts val="0"/>
              </a:spcAft>
              <a:buSzPts val="1600"/>
              <a:buChar char="•"/>
            </a:pPr>
            <a:r>
              <a:rPr lang="en-US" sz="1600">
                <a:solidFill>
                  <a:schemeClr val="accent5"/>
                </a:solidFill>
              </a:rPr>
              <a:t>SAI replaces EFC; associated formula changes</a:t>
            </a:r>
            <a:endParaRPr/>
          </a:p>
          <a:p>
            <a:pPr marL="228600" lvl="0" indent="-228600" algn="l" rtl="0">
              <a:lnSpc>
                <a:spcPct val="100000"/>
              </a:lnSpc>
              <a:spcBef>
                <a:spcPts val="1200"/>
              </a:spcBef>
              <a:spcAft>
                <a:spcPts val="0"/>
              </a:spcAft>
              <a:buSzPts val="1600"/>
              <a:buChar char="•"/>
            </a:pPr>
            <a:r>
              <a:rPr lang="en-US" sz="1600">
                <a:solidFill>
                  <a:schemeClr val="accent5"/>
                </a:solidFill>
              </a:rPr>
              <a:t>IRS Direct Data Exchange with ED to share FTI</a:t>
            </a:r>
            <a:endParaRPr sz="1600">
              <a:solidFill>
                <a:schemeClr val="accent5"/>
              </a:solidFill>
            </a:endParaRPr>
          </a:p>
        </p:txBody>
      </p:sp>
      <p:sp>
        <p:nvSpPr>
          <p:cNvPr id="245" name="Google Shape;245;p28"/>
          <p:cNvSpPr txBox="1">
            <a:spLocks noGrp="1"/>
          </p:cNvSpPr>
          <p:nvPr>
            <p:ph type="body" idx="4"/>
          </p:nvPr>
        </p:nvSpPr>
        <p:spPr>
          <a:xfrm>
            <a:off x="838200" y="2808889"/>
            <a:ext cx="3346926" cy="433388"/>
          </a:xfrm>
          <a:prstGeom prst="rect">
            <a:avLst/>
          </a:prstGeom>
          <a:noFill/>
          <a:ln>
            <a:noFill/>
          </a:ln>
        </p:spPr>
        <p:txBody>
          <a:bodyPr spcFirstLastPara="1" wrap="square" lIns="91425" tIns="45700" rIns="91425" bIns="45700" anchor="ctr" anchorCtr="0">
            <a:normAutofit/>
          </a:bodyPr>
          <a:lstStyle/>
          <a:p>
            <a:pPr marL="228600" lvl="0" indent="-228600" algn="l" rtl="0">
              <a:lnSpc>
                <a:spcPct val="100000"/>
              </a:lnSpc>
              <a:spcBef>
                <a:spcPts val="0"/>
              </a:spcBef>
              <a:spcAft>
                <a:spcPts val="0"/>
              </a:spcAft>
              <a:buSzPts val="2000"/>
              <a:buNone/>
            </a:pPr>
            <a:r>
              <a:rPr lang="en-US">
                <a:solidFill>
                  <a:schemeClr val="accent4"/>
                </a:solidFill>
              </a:rPr>
              <a:t>2021:</a:t>
            </a:r>
            <a:endParaRPr/>
          </a:p>
        </p:txBody>
      </p:sp>
      <p:sp>
        <p:nvSpPr>
          <p:cNvPr id="246" name="Google Shape;246;p28"/>
          <p:cNvSpPr txBox="1">
            <a:spLocks noGrp="1"/>
          </p:cNvSpPr>
          <p:nvPr>
            <p:ph type="body" idx="5"/>
          </p:nvPr>
        </p:nvSpPr>
        <p:spPr>
          <a:xfrm>
            <a:off x="4465717" y="2808889"/>
            <a:ext cx="3346926" cy="43338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000"/>
              <a:buNone/>
            </a:pPr>
            <a:r>
              <a:rPr lang="en-US">
                <a:solidFill>
                  <a:schemeClr val="accent4"/>
                </a:solidFill>
              </a:rPr>
              <a:t>2023-24:</a:t>
            </a:r>
            <a:endParaRPr/>
          </a:p>
        </p:txBody>
      </p:sp>
      <p:sp>
        <p:nvSpPr>
          <p:cNvPr id="247" name="Google Shape;247;p28"/>
          <p:cNvSpPr txBox="1">
            <a:spLocks noGrp="1"/>
          </p:cNvSpPr>
          <p:nvPr>
            <p:ph type="body" idx="6"/>
          </p:nvPr>
        </p:nvSpPr>
        <p:spPr>
          <a:xfrm>
            <a:off x="8093235" y="2808889"/>
            <a:ext cx="3346925" cy="43338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000"/>
              <a:buNone/>
            </a:pPr>
            <a:r>
              <a:rPr lang="en-US">
                <a:solidFill>
                  <a:schemeClr val="accent4"/>
                </a:solidFill>
              </a:rPr>
              <a:t>2024-25:</a:t>
            </a:r>
            <a:endParaRPr/>
          </a:p>
        </p:txBody>
      </p:sp>
      <p:sp>
        <p:nvSpPr>
          <p:cNvPr id="248" name="Google Shape;248;p28"/>
          <p:cNvSpPr txBox="1">
            <a:spLocks noGrp="1"/>
          </p:cNvSpPr>
          <p:nvPr>
            <p:ph type="sldNum" idx="12"/>
          </p:nvPr>
        </p:nvSpPr>
        <p:spPr>
          <a:xfrm>
            <a:off x="10912474" y="6356350"/>
            <a:ext cx="44132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
        <p:nvSpPr>
          <p:cNvPr id="249" name="Google Shape;24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Avenir"/>
              <a:buNone/>
            </a:pPr>
            <a:r>
              <a:rPr lang="en-US"/>
              <a:t>When?</a:t>
            </a:r>
            <a:endParaRPr/>
          </a:p>
        </p:txBody>
      </p:sp>
      <p:cxnSp>
        <p:nvCxnSpPr>
          <p:cNvPr id="250" name="Google Shape;250;p28"/>
          <p:cNvCxnSpPr/>
          <p:nvPr/>
        </p:nvCxnSpPr>
        <p:spPr>
          <a:xfrm>
            <a:off x="914400" y="3398520"/>
            <a:ext cx="3190240" cy="0"/>
          </a:xfrm>
          <a:prstGeom prst="straightConnector1">
            <a:avLst/>
          </a:prstGeom>
          <a:noFill/>
          <a:ln w="12700" cap="flat" cmpd="sng">
            <a:solidFill>
              <a:schemeClr val="accent1"/>
            </a:solidFill>
            <a:prstDash val="solid"/>
            <a:miter lim="800000"/>
            <a:headEnd type="none" w="sm" len="sm"/>
            <a:tailEnd type="none" w="sm" len="sm"/>
          </a:ln>
        </p:spPr>
      </p:cxnSp>
      <p:cxnSp>
        <p:nvCxnSpPr>
          <p:cNvPr id="251" name="Google Shape;251;p28"/>
          <p:cNvCxnSpPr/>
          <p:nvPr/>
        </p:nvCxnSpPr>
        <p:spPr>
          <a:xfrm>
            <a:off x="4541520" y="3398520"/>
            <a:ext cx="3190240" cy="0"/>
          </a:xfrm>
          <a:prstGeom prst="straightConnector1">
            <a:avLst/>
          </a:prstGeom>
          <a:noFill/>
          <a:ln w="12700" cap="flat" cmpd="sng">
            <a:solidFill>
              <a:schemeClr val="accent1"/>
            </a:solidFill>
            <a:prstDash val="solid"/>
            <a:miter lim="800000"/>
            <a:headEnd type="none" w="sm" len="sm"/>
            <a:tailEnd type="none" w="sm" len="sm"/>
          </a:ln>
        </p:spPr>
      </p:cxnSp>
      <p:cxnSp>
        <p:nvCxnSpPr>
          <p:cNvPr id="252" name="Google Shape;252;p28"/>
          <p:cNvCxnSpPr/>
          <p:nvPr/>
        </p:nvCxnSpPr>
        <p:spPr>
          <a:xfrm>
            <a:off x="8163559" y="3398520"/>
            <a:ext cx="3190240"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Avenir"/>
              <a:buNone/>
            </a:pPr>
            <a:r>
              <a:rPr lang="en-US"/>
              <a:t>Who?</a:t>
            </a:r>
            <a:endParaRPr/>
          </a:p>
        </p:txBody>
      </p:sp>
      <p:sp>
        <p:nvSpPr>
          <p:cNvPr id="259" name="Google Shape;259;p29"/>
          <p:cNvSpPr txBox="1">
            <a:spLocks noGrp="1"/>
          </p:cNvSpPr>
          <p:nvPr>
            <p:ph type="body" idx="1"/>
          </p:nvPr>
        </p:nvSpPr>
        <p:spPr>
          <a:xfrm>
            <a:off x="6172200" y="2235199"/>
            <a:ext cx="5181600" cy="3941764"/>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accent2"/>
              </a:buClr>
              <a:buSzPts val="2000"/>
              <a:buChar char="•"/>
            </a:pPr>
            <a:r>
              <a:rPr lang="en-US"/>
              <a:t>FAO</a:t>
            </a:r>
            <a:endParaRPr/>
          </a:p>
          <a:p>
            <a:pPr marL="228600" lvl="0" indent="-228600" algn="l" rtl="0">
              <a:lnSpc>
                <a:spcPct val="90000"/>
              </a:lnSpc>
              <a:spcBef>
                <a:spcPts val="1000"/>
              </a:spcBef>
              <a:spcAft>
                <a:spcPts val="0"/>
              </a:spcAft>
              <a:buClr>
                <a:schemeClr val="accent2"/>
              </a:buClr>
              <a:buSzPts val="2000"/>
              <a:buChar char="•"/>
            </a:pPr>
            <a:r>
              <a:rPr lang="en-US"/>
              <a:t>Student Life</a:t>
            </a:r>
            <a:endParaRPr/>
          </a:p>
          <a:p>
            <a:pPr marL="228600" lvl="0" indent="-228600" algn="l" rtl="0">
              <a:lnSpc>
                <a:spcPct val="90000"/>
              </a:lnSpc>
              <a:spcBef>
                <a:spcPts val="1000"/>
              </a:spcBef>
              <a:spcAft>
                <a:spcPts val="0"/>
              </a:spcAft>
              <a:buClr>
                <a:schemeClr val="accent2"/>
              </a:buClr>
              <a:buSzPts val="2000"/>
              <a:buChar char="•"/>
            </a:pPr>
            <a:r>
              <a:rPr lang="en-US"/>
              <a:t>Admissions</a:t>
            </a:r>
            <a:endParaRPr/>
          </a:p>
          <a:p>
            <a:pPr marL="228600" lvl="0" indent="-228600" algn="l" rtl="0">
              <a:lnSpc>
                <a:spcPct val="90000"/>
              </a:lnSpc>
              <a:spcBef>
                <a:spcPts val="1000"/>
              </a:spcBef>
              <a:spcAft>
                <a:spcPts val="0"/>
              </a:spcAft>
              <a:buClr>
                <a:schemeClr val="accent2"/>
              </a:buClr>
              <a:buSzPts val="2000"/>
              <a:buChar char="•"/>
            </a:pPr>
            <a:r>
              <a:rPr lang="en-US"/>
              <a:t>IT</a:t>
            </a:r>
            <a:endParaRPr/>
          </a:p>
          <a:p>
            <a:pPr marL="228600" lvl="0" indent="-228600" algn="l" rtl="0">
              <a:lnSpc>
                <a:spcPct val="90000"/>
              </a:lnSpc>
              <a:spcBef>
                <a:spcPts val="1000"/>
              </a:spcBef>
              <a:spcAft>
                <a:spcPts val="0"/>
              </a:spcAft>
              <a:buClr>
                <a:schemeClr val="accent2"/>
              </a:buClr>
              <a:buSzPts val="2000"/>
              <a:buChar char="•"/>
            </a:pPr>
            <a:r>
              <a:rPr lang="en-US"/>
              <a:t>Budget</a:t>
            </a:r>
            <a:endParaRPr/>
          </a:p>
          <a:p>
            <a:pPr marL="228600" lvl="0" indent="-228600" algn="l" rtl="0">
              <a:lnSpc>
                <a:spcPct val="90000"/>
              </a:lnSpc>
              <a:spcBef>
                <a:spcPts val="1000"/>
              </a:spcBef>
              <a:spcAft>
                <a:spcPts val="0"/>
              </a:spcAft>
              <a:buClr>
                <a:schemeClr val="accent2"/>
              </a:buClr>
              <a:buSzPts val="2000"/>
              <a:buChar char="•"/>
            </a:pPr>
            <a:r>
              <a:rPr lang="en-US"/>
              <a:t>Institutional Research</a:t>
            </a:r>
            <a:endParaRPr/>
          </a:p>
          <a:p>
            <a:pPr marL="228600" lvl="0" indent="-228600" algn="l" rtl="0">
              <a:lnSpc>
                <a:spcPct val="90000"/>
              </a:lnSpc>
              <a:spcBef>
                <a:spcPts val="1000"/>
              </a:spcBef>
              <a:spcAft>
                <a:spcPts val="0"/>
              </a:spcAft>
              <a:buClr>
                <a:schemeClr val="accent2"/>
              </a:buClr>
              <a:buSzPts val="2000"/>
              <a:buChar char="•"/>
            </a:pPr>
            <a:r>
              <a:rPr lang="en-US"/>
              <a:t>Emergency aid programs</a:t>
            </a:r>
            <a:endParaRPr/>
          </a:p>
          <a:p>
            <a:pPr marL="228600" lvl="0" indent="-228600" algn="l" rtl="0">
              <a:lnSpc>
                <a:spcPct val="90000"/>
              </a:lnSpc>
              <a:spcBef>
                <a:spcPts val="1000"/>
              </a:spcBef>
              <a:spcAft>
                <a:spcPts val="0"/>
              </a:spcAft>
              <a:buClr>
                <a:schemeClr val="accent2"/>
              </a:buClr>
              <a:buSzPts val="2000"/>
              <a:buChar char="•"/>
            </a:pPr>
            <a:r>
              <a:rPr lang="en-US"/>
              <a:t>Human Resources/Finance</a:t>
            </a:r>
            <a:endParaRPr/>
          </a:p>
        </p:txBody>
      </p:sp>
      <p:pic>
        <p:nvPicPr>
          <p:cNvPr id="260" name="Google Shape;260;p29" descr="A group of people walking in a hallway&#10;&#10;Description automatically generated"/>
          <p:cNvPicPr preferRelativeResize="0">
            <a:picLocks noGrp="1"/>
          </p:cNvPicPr>
          <p:nvPr>
            <p:ph type="pic" idx="2"/>
          </p:nvPr>
        </p:nvPicPr>
        <p:blipFill rotWithShape="1">
          <a:blip r:embed="rId3">
            <a:alphaModFix/>
          </a:blip>
          <a:srcRect/>
          <a:stretch/>
        </p:blipFill>
        <p:spPr>
          <a:xfrm>
            <a:off x="838200" y="2540000"/>
            <a:ext cx="5041900" cy="3636963"/>
          </a:xfrm>
          <a:prstGeom prst="rect">
            <a:avLst/>
          </a:prstGeom>
          <a:noFill/>
          <a:ln>
            <a:noFill/>
          </a:ln>
        </p:spPr>
      </p:pic>
      <p:sp>
        <p:nvSpPr>
          <p:cNvPr id="261" name="Google Shape;261;p29"/>
          <p:cNvSpPr txBox="1">
            <a:spLocks noGrp="1"/>
          </p:cNvSpPr>
          <p:nvPr>
            <p:ph type="subTitle" idx="3"/>
          </p:nvPr>
        </p:nvSpPr>
        <p:spPr>
          <a:xfrm>
            <a:off x="838200" y="1753393"/>
            <a:ext cx="10515600" cy="41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FAFSA Simplification impacts many campus units</a:t>
            </a:r>
            <a:endParaRPr/>
          </a:p>
        </p:txBody>
      </p:sp>
      <p:sp>
        <p:nvSpPr>
          <p:cNvPr id="262" name="Google Shape;262;p29"/>
          <p:cNvSpPr txBox="1">
            <a:spLocks noGrp="1"/>
          </p:cNvSpPr>
          <p:nvPr>
            <p:ph type="sldNum" idx="12"/>
          </p:nvPr>
        </p:nvSpPr>
        <p:spPr>
          <a:xfrm>
            <a:off x="10912474" y="6356350"/>
            <a:ext cx="44132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0" descr="A person using a tablet&#10;&#10;Description automatically generated"/>
          <p:cNvPicPr preferRelativeResize="0">
            <a:picLocks noGrp="1"/>
          </p:cNvPicPr>
          <p:nvPr>
            <p:ph type="pic" idx="3"/>
          </p:nvPr>
        </p:nvPicPr>
        <p:blipFill rotWithShape="1">
          <a:blip r:embed="rId3">
            <a:alphaModFix/>
          </a:blip>
          <a:srcRect/>
          <a:stretch/>
        </p:blipFill>
        <p:spPr>
          <a:xfrm>
            <a:off x="6311900" y="0"/>
            <a:ext cx="5880100" cy="6858000"/>
          </a:xfrm>
          <a:prstGeom prst="rect">
            <a:avLst/>
          </a:prstGeom>
          <a:noFill/>
          <a:ln>
            <a:noFill/>
          </a:ln>
        </p:spPr>
      </p:pic>
      <p:sp>
        <p:nvSpPr>
          <p:cNvPr id="268" name="Google Shape;268;p30"/>
          <p:cNvSpPr txBox="1">
            <a:spLocks noGrp="1"/>
          </p:cNvSpPr>
          <p:nvPr>
            <p:ph type="title"/>
          </p:nvPr>
        </p:nvSpPr>
        <p:spPr>
          <a:xfrm>
            <a:off x="838200" y="365125"/>
            <a:ext cx="5181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venir"/>
              <a:buNone/>
            </a:pPr>
            <a:r>
              <a:rPr lang="en-US"/>
              <a:t>Ramifications of FAFSA Simplification on Campus</a:t>
            </a:r>
            <a:endParaRPr/>
          </a:p>
        </p:txBody>
      </p:sp>
      <p:sp>
        <p:nvSpPr>
          <p:cNvPr id="269" name="Google Shape;269;p30"/>
          <p:cNvSpPr txBox="1">
            <a:spLocks noGrp="1"/>
          </p:cNvSpPr>
          <p:nvPr>
            <p:ph type="body" idx="1"/>
          </p:nvPr>
        </p:nvSpPr>
        <p:spPr>
          <a:xfrm>
            <a:off x="838200" y="2235199"/>
            <a:ext cx="5181600" cy="3941764"/>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accent3"/>
              </a:buClr>
              <a:buSzPts val="2000"/>
              <a:buChar char="•"/>
            </a:pPr>
            <a:r>
              <a:rPr lang="en-US"/>
              <a:t>New data sharing limitations</a:t>
            </a:r>
            <a:endParaRPr/>
          </a:p>
          <a:p>
            <a:pPr marL="228600" lvl="0" indent="-228600" algn="l" rtl="0">
              <a:lnSpc>
                <a:spcPct val="90000"/>
              </a:lnSpc>
              <a:spcBef>
                <a:spcPts val="1000"/>
              </a:spcBef>
              <a:spcAft>
                <a:spcPts val="0"/>
              </a:spcAft>
              <a:buClr>
                <a:schemeClr val="accent3"/>
              </a:buClr>
              <a:buSzPts val="2000"/>
              <a:buChar char="•"/>
            </a:pPr>
            <a:r>
              <a:rPr lang="en-US"/>
              <a:t>Need for data from other campus offices</a:t>
            </a:r>
            <a:endParaRPr/>
          </a:p>
          <a:p>
            <a:pPr marL="228600" lvl="0" indent="-228600" algn="l" rtl="0">
              <a:lnSpc>
                <a:spcPct val="90000"/>
              </a:lnSpc>
              <a:spcBef>
                <a:spcPts val="1000"/>
              </a:spcBef>
              <a:spcAft>
                <a:spcPts val="0"/>
              </a:spcAft>
              <a:buClr>
                <a:schemeClr val="accent3"/>
              </a:buClr>
              <a:buSzPts val="2000"/>
              <a:buChar char="•"/>
            </a:pPr>
            <a:r>
              <a:rPr lang="en-US"/>
              <a:t>Budget impacts</a:t>
            </a:r>
            <a:endParaRPr/>
          </a:p>
          <a:p>
            <a:pPr marL="228600" lvl="0" indent="-228600" algn="l" rtl="0">
              <a:lnSpc>
                <a:spcPct val="90000"/>
              </a:lnSpc>
              <a:spcBef>
                <a:spcPts val="1000"/>
              </a:spcBef>
              <a:spcAft>
                <a:spcPts val="0"/>
              </a:spcAft>
              <a:buClr>
                <a:schemeClr val="accent3"/>
              </a:buClr>
              <a:buSzPts val="2000"/>
              <a:buChar char="•"/>
            </a:pPr>
            <a:r>
              <a:rPr lang="en-US"/>
              <a:t>Student enrollment &amp; retention</a:t>
            </a:r>
            <a:endParaRPr/>
          </a:p>
        </p:txBody>
      </p:sp>
      <p:sp>
        <p:nvSpPr>
          <p:cNvPr id="270" name="Google Shape;270;p30"/>
          <p:cNvSpPr txBox="1">
            <a:spLocks noGrp="1"/>
          </p:cNvSpPr>
          <p:nvPr>
            <p:ph type="sldNum" idx="12"/>
          </p:nvPr>
        </p:nvSpPr>
        <p:spPr>
          <a:xfrm>
            <a:off x="10912474" y="6356350"/>
            <a:ext cx="44132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
        <p:nvSpPr>
          <p:cNvPr id="271" name="Google Shape;271;p30"/>
          <p:cNvSpPr/>
          <p:nvPr/>
        </p:nvSpPr>
        <p:spPr>
          <a:xfrm>
            <a:off x="6192572" y="0"/>
            <a:ext cx="302156" cy="2400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name="Office Theme">
  <a:themeElements>
    <a:clrScheme name="NASFAA">
      <a:dk1>
        <a:srgbClr val="171616"/>
      </a:dk1>
      <a:lt1>
        <a:srgbClr val="FFFFFF"/>
      </a:lt1>
      <a:dk2>
        <a:srgbClr val="004E7D"/>
      </a:dk2>
      <a:lt2>
        <a:srgbClr val="E7E6E6"/>
      </a:lt2>
      <a:accent1>
        <a:srgbClr val="004E7D"/>
      </a:accent1>
      <a:accent2>
        <a:srgbClr val="DE7E26"/>
      </a:accent2>
      <a:accent3>
        <a:srgbClr val="6ABD4B"/>
      </a:accent3>
      <a:accent4>
        <a:srgbClr val="B94197"/>
      </a:accent4>
      <a:accent5>
        <a:srgbClr val="58595B"/>
      </a:accent5>
      <a:accent6>
        <a:srgbClr val="A6A7A8"/>
      </a:accent6>
      <a:hlink>
        <a:srgbClr val="DE7E26"/>
      </a:hlink>
      <a:folHlink>
        <a:srgbClr val="004E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2416</Words>
  <Application>Microsoft Macintosh PowerPoint</Application>
  <PresentationFormat>Widescreen</PresentationFormat>
  <Paragraphs>199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Avenir</vt:lpstr>
      <vt:lpstr>Calibri</vt:lpstr>
      <vt:lpstr>Courier New</vt:lpstr>
      <vt:lpstr>Office Theme</vt:lpstr>
      <vt:lpstr>FAFSA Simplification: Campus-Wide Implications</vt:lpstr>
      <vt:lpstr>Agenda</vt:lpstr>
      <vt:lpstr>What?</vt:lpstr>
      <vt:lpstr>What else?</vt:lpstr>
      <vt:lpstr>Why?</vt:lpstr>
      <vt:lpstr>When?</vt:lpstr>
      <vt:lpstr>Who?</vt:lpstr>
      <vt:lpstr>Ramifications of FAFSA Simplification on Campus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FAFSA Simplification: Campus-Wide Implications</dc:title>
  <cp:lastModifiedBy>Jill Desjean</cp:lastModifiedBy>
  <cp:revision>1</cp:revision>
  <dcterms:modified xsi:type="dcterms:W3CDTF">2023-10-25T15:30:57Z</dcterms:modified>
</cp:coreProperties>
</file>