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5" r:id="rId4"/>
    <p:sldId id="258" r:id="rId5"/>
    <p:sldId id="262" r:id="rId6"/>
    <p:sldId id="259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44B"/>
    <a:srgbClr val="CEAA47"/>
    <a:srgbClr val="F5D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5E272C-F3E8-4730-BFF2-7B4C2AE2448A}" v="1" dt="2026-03-16T20:30:24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37"/>
    <p:restoredTop sz="94667"/>
  </p:normalViewPr>
  <p:slideViewPr>
    <p:cSldViewPr snapToGrid="0">
      <p:cViewPr varScale="1">
        <p:scale>
          <a:sx n="106" d="100"/>
          <a:sy n="106" d="100"/>
        </p:scale>
        <p:origin x="20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9" d="100"/>
          <a:sy n="109" d="100"/>
        </p:scale>
        <p:origin x="39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>
            <a:extLst>
              <a:ext uri="{FF2B5EF4-FFF2-40B4-BE49-F238E27FC236}">
                <a16:creationId xmlns:a16="http://schemas.microsoft.com/office/drawing/2014/main" id="{FA8B4FF0-31BD-E5AD-EC37-5B039A3FD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213754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 algn="ctr"/>
            <a:r>
              <a:rPr lang="en-US" sz="1700" b="1" dirty="0"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NASFAA 2026 National Conference</a:t>
            </a:r>
          </a:p>
          <a:p>
            <a:pPr algn="ctr"/>
            <a:r>
              <a:rPr lang="en-US" sz="1400" b="1" dirty="0">
                <a:solidFill>
                  <a:srgbClr val="14244B"/>
                </a:solidFill>
              </a:rPr>
              <a:t>June 29 - July 2, 2026 | National Harbor, MD</a:t>
            </a:r>
            <a:endParaRPr lang="en-US" sz="1400" b="1" dirty="0">
              <a:solidFill>
                <a:srgbClr val="14244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8338D7-337C-6463-AA58-43425B8E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38" y="126279"/>
            <a:ext cx="665018" cy="665018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AC993CB9-0E4C-9988-9FC3-97A99FC4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37" y="8851750"/>
            <a:ext cx="6096989" cy="251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6647" tIns="48323" rIns="96647" bIns="48323">
            <a:spAutoFit/>
          </a:bodyPr>
          <a:lstStyle/>
          <a:p>
            <a:pPr defTabSz="965594" eaLnBrk="0" hangingPunct="0">
              <a:spcBef>
                <a:spcPct val="50000"/>
              </a:spcBef>
              <a:tabLst>
                <a:tab pos="2968625" algn="ctr"/>
              </a:tabLst>
              <a:defRPr/>
            </a:pPr>
            <a:r>
              <a:rPr lang="en-US" sz="1000" b="0" dirty="0">
                <a:solidFill>
                  <a:srgbClr val="14244B"/>
                </a:solidFill>
              </a:rPr>
              <a:t>© 2026 NASFAA	</a:t>
            </a:r>
            <a:fld id="{861EB821-156C-8E4D-8B1B-2D73C24901A5}" type="slidenum">
              <a:rPr lang="en-US" sz="1000" smtClean="0">
                <a:solidFill>
                  <a:srgbClr val="14244B"/>
                </a:solidFill>
              </a:rPr>
              <a:pPr defTabSz="965594" eaLnBrk="0" hangingPunct="0">
                <a:spcBef>
                  <a:spcPct val="50000"/>
                </a:spcBef>
                <a:tabLst>
                  <a:tab pos="2968625" algn="ctr"/>
                </a:tabLst>
                <a:defRPr/>
              </a:pPr>
              <a:t>‹#›</a:t>
            </a:fld>
            <a:endParaRPr lang="en-US" sz="1000" b="0" dirty="0">
              <a:solidFill>
                <a:srgbClr val="1424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8053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65112-5793-1F4B-A672-C541677D7FCB}" type="datetimeFigureOut">
              <a:rPr lang="en-US" smtClean="0"/>
              <a:t>3/17/26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096AB-423E-6342-98FF-BDCA6CE07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521886-EA53-85C3-452C-D1997C819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1902"/>
          <a:stretch>
            <a:fillRect/>
          </a:stretch>
        </p:blipFill>
        <p:spPr>
          <a:xfrm>
            <a:off x="0" y="1729238"/>
            <a:ext cx="12192001" cy="51287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A139CC-61F2-445A-4190-6A704FBDF5C9}"/>
              </a:ext>
            </a:extLst>
          </p:cNvPr>
          <p:cNvSpPr/>
          <p:nvPr userDrawn="1"/>
        </p:nvSpPr>
        <p:spPr>
          <a:xfrm>
            <a:off x="-1" y="1"/>
            <a:ext cx="12192001" cy="2559232"/>
          </a:xfrm>
          <a:prstGeom prst="rect">
            <a:avLst/>
          </a:prstGeom>
          <a:solidFill>
            <a:srgbClr val="142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429C0-B638-1662-A79B-C24935779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84046"/>
            <a:ext cx="2191142" cy="2191142"/>
          </a:xfrm>
          <a:prstGeom prst="rect">
            <a:avLst/>
          </a:prstGeom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6B649539-1198-0CB0-839A-47618E7CF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399" y="203414"/>
            <a:ext cx="6809602" cy="11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7E26"/>
              </a:buClr>
              <a:buSzPts val="5400"/>
              <a:buFont typeface="Verdana"/>
              <a:buNone/>
              <a:defRPr sz="4400" b="1" i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7;p2">
            <a:extLst>
              <a:ext uri="{FF2B5EF4-FFF2-40B4-BE49-F238E27FC236}">
                <a16:creationId xmlns:a16="http://schemas.microsoft.com/office/drawing/2014/main" id="{CC6CFC12-D554-998C-EFE3-F1D160969A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81399" y="1729238"/>
            <a:ext cx="5908091" cy="52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87"/>
              </a:buClr>
              <a:buSzPts val="2400"/>
              <a:buNone/>
              <a:defRPr sz="2000" b="0" i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0160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521886-EA53-85C3-452C-D1997C819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3152" b="11902"/>
          <a:stretch>
            <a:fillRect/>
          </a:stretch>
        </p:blipFill>
        <p:spPr>
          <a:xfrm>
            <a:off x="-376937" y="0"/>
            <a:ext cx="12568937" cy="38978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A139CC-61F2-445A-4190-6A704FBDF5C9}"/>
              </a:ext>
            </a:extLst>
          </p:cNvPr>
          <p:cNvSpPr/>
          <p:nvPr userDrawn="1"/>
        </p:nvSpPr>
        <p:spPr>
          <a:xfrm>
            <a:off x="-376938" y="3732507"/>
            <a:ext cx="12568938" cy="3142912"/>
          </a:xfrm>
          <a:prstGeom prst="rect">
            <a:avLst/>
          </a:prstGeom>
          <a:solidFill>
            <a:srgbClr val="142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429C0-B638-1662-A79B-C24935779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158719"/>
            <a:ext cx="2191142" cy="2191142"/>
          </a:xfrm>
          <a:prstGeom prst="rect">
            <a:avLst/>
          </a:prstGeom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6B649539-1198-0CB0-839A-47618E7CF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91199" y="4731341"/>
            <a:ext cx="6809602" cy="11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7E26"/>
              </a:buClr>
              <a:buSzPts val="5400"/>
              <a:buFont typeface="Verdana"/>
              <a:buNone/>
              <a:defRPr sz="4400" b="1" i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276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987D-20D8-3BF0-4151-3D088F1B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8226-5D8A-C9E3-4FCF-41259469A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solidFill>
                  <a:srgbClr val="14244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45972C-88DF-D05C-7A62-34ABEEF87C80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D90A6AA8-A95E-7F56-9A48-F05E4B706B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12" name="Google Shape;46;p5">
            <a:extLst>
              <a:ext uri="{FF2B5EF4-FFF2-40B4-BE49-F238E27FC236}">
                <a16:creationId xmlns:a16="http://schemas.microsoft.com/office/drawing/2014/main" id="{CCDE2F9C-E7CC-B970-9BE5-2492EFB39F9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946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BAE-A5B6-F2D5-9A17-1222EFD3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7948-8DAF-86A8-DDCE-9C2D944FC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  <a:lvl2pPr>
              <a:defRPr>
                <a:solidFill>
                  <a:srgbClr val="14244B"/>
                </a:solidFill>
              </a:defRPr>
            </a:lvl2pPr>
            <a:lvl3pPr>
              <a:defRPr>
                <a:solidFill>
                  <a:srgbClr val="14244B"/>
                </a:solidFill>
              </a:defRPr>
            </a:lvl3pPr>
            <a:lvl4pPr>
              <a:defRPr>
                <a:solidFill>
                  <a:srgbClr val="14244B"/>
                </a:solidFill>
              </a:defRPr>
            </a:lvl4pPr>
            <a:lvl5pPr>
              <a:defRPr>
                <a:solidFill>
                  <a:srgbClr val="1424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AAFC2-1114-DCA0-FDBD-6171FFB2A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  <a:lvl2pPr>
              <a:defRPr>
                <a:solidFill>
                  <a:srgbClr val="14244B"/>
                </a:solidFill>
              </a:defRPr>
            </a:lvl2pPr>
            <a:lvl3pPr>
              <a:defRPr>
                <a:solidFill>
                  <a:srgbClr val="14244B"/>
                </a:solidFill>
              </a:defRPr>
            </a:lvl3pPr>
            <a:lvl4pPr>
              <a:defRPr>
                <a:solidFill>
                  <a:srgbClr val="14244B"/>
                </a:solidFill>
              </a:defRPr>
            </a:lvl4pPr>
            <a:lvl5pPr>
              <a:defRPr>
                <a:solidFill>
                  <a:srgbClr val="1424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12DE69-F871-389F-6651-342E949407C3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D5FCA36-A851-5921-B3AD-4A5F7413C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5" name="Google Shape;46;p5">
            <a:extLst>
              <a:ext uri="{FF2B5EF4-FFF2-40B4-BE49-F238E27FC236}">
                <a16:creationId xmlns:a16="http://schemas.microsoft.com/office/drawing/2014/main" id="{5D39377D-EEBF-476F-CBE3-80CACB8708C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671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BAE-A5B6-F2D5-9A17-1222EFD3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97948-8DAF-86A8-DDCE-9C2D944FC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gradFill flip="none" rotWithShape="1">
            <a:gsLst>
              <a:gs pos="0">
                <a:srgbClr val="CEAA47">
                  <a:tint val="66000"/>
                  <a:satMod val="160000"/>
                </a:srgbClr>
              </a:gs>
              <a:gs pos="50000">
                <a:srgbClr val="CEAA47">
                  <a:tint val="44500"/>
                  <a:satMod val="160000"/>
                </a:srgbClr>
              </a:gs>
              <a:gs pos="100000">
                <a:srgbClr val="CEAA4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  <a:lvl2pPr>
              <a:defRPr>
                <a:solidFill>
                  <a:srgbClr val="14244B"/>
                </a:solidFill>
              </a:defRPr>
            </a:lvl2pPr>
            <a:lvl3pPr>
              <a:defRPr>
                <a:solidFill>
                  <a:srgbClr val="14244B"/>
                </a:solidFill>
              </a:defRPr>
            </a:lvl3pPr>
            <a:lvl4pPr>
              <a:defRPr>
                <a:solidFill>
                  <a:srgbClr val="14244B"/>
                </a:solidFill>
              </a:defRPr>
            </a:lvl4pPr>
            <a:lvl5pPr>
              <a:defRPr>
                <a:solidFill>
                  <a:srgbClr val="1424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AAFC2-1114-DCA0-FDBD-6171FFB2A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gradFill flip="none" rotWithShape="1">
            <a:gsLst>
              <a:gs pos="0">
                <a:srgbClr val="14244B">
                  <a:tint val="66000"/>
                  <a:satMod val="160000"/>
                </a:srgbClr>
              </a:gs>
              <a:gs pos="50000">
                <a:srgbClr val="14244B">
                  <a:tint val="44500"/>
                  <a:satMod val="160000"/>
                </a:srgbClr>
              </a:gs>
              <a:gs pos="100000">
                <a:srgbClr val="14244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  <a:lvl2pPr>
              <a:defRPr>
                <a:solidFill>
                  <a:srgbClr val="14244B"/>
                </a:solidFill>
              </a:defRPr>
            </a:lvl2pPr>
            <a:lvl3pPr>
              <a:defRPr>
                <a:solidFill>
                  <a:srgbClr val="14244B"/>
                </a:solidFill>
              </a:defRPr>
            </a:lvl3pPr>
            <a:lvl4pPr>
              <a:defRPr>
                <a:solidFill>
                  <a:srgbClr val="14244B"/>
                </a:solidFill>
              </a:defRPr>
            </a:lvl4pPr>
            <a:lvl5pPr>
              <a:defRPr>
                <a:solidFill>
                  <a:srgbClr val="1424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12DE69-F871-389F-6651-342E949407C3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5D5FCA36-A851-5921-B3AD-4A5F7413C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5" name="Google Shape;46;p5">
            <a:extLst>
              <a:ext uri="{FF2B5EF4-FFF2-40B4-BE49-F238E27FC236}">
                <a16:creationId xmlns:a16="http://schemas.microsoft.com/office/drawing/2014/main" id="{5F4C7E66-644A-6B5A-25ED-49AF3E008BF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489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D4D4-0389-BC77-C8B2-02786428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C565F-B93F-AA08-DAF1-CD3184C9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2925"/>
            <a:ext cx="5157787" cy="69215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24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79B3A-5CB9-7624-B691-011FC15B9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  <a:lvl2pPr>
              <a:defRPr>
                <a:solidFill>
                  <a:srgbClr val="14244B"/>
                </a:solidFill>
              </a:defRPr>
            </a:lvl2pPr>
            <a:lvl3pPr>
              <a:defRPr>
                <a:solidFill>
                  <a:srgbClr val="14244B"/>
                </a:solidFill>
              </a:defRPr>
            </a:lvl3pPr>
            <a:lvl4pPr>
              <a:defRPr>
                <a:solidFill>
                  <a:srgbClr val="14244B"/>
                </a:solidFill>
              </a:defRPr>
            </a:lvl4pPr>
            <a:lvl5pPr>
              <a:defRPr>
                <a:solidFill>
                  <a:srgbClr val="1424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88B0F-5F5D-A43E-4780-076C77A98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2923"/>
            <a:ext cx="5183188" cy="69215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24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7CF48-68CD-380D-9FDC-0E7B73424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  <a:lvl2pPr>
              <a:defRPr>
                <a:solidFill>
                  <a:srgbClr val="14244B"/>
                </a:solidFill>
              </a:defRPr>
            </a:lvl2pPr>
            <a:lvl3pPr>
              <a:defRPr>
                <a:solidFill>
                  <a:srgbClr val="14244B"/>
                </a:solidFill>
              </a:defRPr>
            </a:lvl3pPr>
            <a:lvl4pPr>
              <a:defRPr>
                <a:solidFill>
                  <a:srgbClr val="14244B"/>
                </a:solidFill>
              </a:defRPr>
            </a:lvl4pPr>
            <a:lvl5pPr>
              <a:defRPr>
                <a:solidFill>
                  <a:srgbClr val="1424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F06E4-5BC7-38BC-FDB4-1F09B9945250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AD3FA0D3-ECEB-B8E0-C301-56362F574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7" name="Google Shape;46;p5">
            <a:extLst>
              <a:ext uri="{FF2B5EF4-FFF2-40B4-BE49-F238E27FC236}">
                <a16:creationId xmlns:a16="http://schemas.microsoft.com/office/drawing/2014/main" id="{05DE97DF-FEA7-7FD8-CD14-1F81AC4433B2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8042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D4D4-0389-BC77-C8B2-02786428F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C565F-B93F-AA08-DAF1-CD3184C91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2925"/>
            <a:ext cx="5157787" cy="692150"/>
          </a:xfrm>
          <a:gradFill flip="none" rotWithShape="1">
            <a:gsLst>
              <a:gs pos="0">
                <a:srgbClr val="CEAA47">
                  <a:tint val="66000"/>
                  <a:satMod val="160000"/>
                </a:srgbClr>
              </a:gs>
              <a:gs pos="50000">
                <a:srgbClr val="CEAA47">
                  <a:tint val="44500"/>
                  <a:satMod val="160000"/>
                </a:srgbClr>
              </a:gs>
              <a:gs pos="100000">
                <a:srgbClr val="CEAA4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b"/>
          <a:lstStyle>
            <a:lvl1pPr marL="0" indent="0">
              <a:buNone/>
              <a:defRPr sz="2400" b="1">
                <a:solidFill>
                  <a:srgbClr val="1424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79B3A-5CB9-7624-B691-011FC15B9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89297"/>
            <a:ext cx="5157787" cy="3684588"/>
          </a:xfrm>
          <a:gradFill flip="none" rotWithShape="1">
            <a:gsLst>
              <a:gs pos="0">
                <a:srgbClr val="CEAA47">
                  <a:tint val="66000"/>
                  <a:satMod val="160000"/>
                </a:srgbClr>
              </a:gs>
              <a:gs pos="50000">
                <a:srgbClr val="CEAA47">
                  <a:tint val="44500"/>
                  <a:satMod val="160000"/>
                </a:srgbClr>
              </a:gs>
              <a:gs pos="100000">
                <a:srgbClr val="CEAA47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>
            <a:lvl1pPr>
              <a:defRPr sz="2000">
                <a:solidFill>
                  <a:srgbClr val="14244B"/>
                </a:solidFill>
              </a:defRPr>
            </a:lvl1pPr>
            <a:lvl2pPr>
              <a:defRPr sz="1800">
                <a:solidFill>
                  <a:srgbClr val="14244B"/>
                </a:solidFill>
              </a:defRPr>
            </a:lvl2pPr>
            <a:lvl3pPr>
              <a:defRPr sz="1600">
                <a:solidFill>
                  <a:srgbClr val="14244B"/>
                </a:solidFill>
              </a:defRPr>
            </a:lvl3pPr>
            <a:lvl4pPr>
              <a:defRPr sz="1400">
                <a:solidFill>
                  <a:srgbClr val="14244B"/>
                </a:solidFill>
              </a:defRPr>
            </a:lvl4pPr>
            <a:lvl5pPr>
              <a:defRPr sz="1400">
                <a:solidFill>
                  <a:srgbClr val="14244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88B0F-5F5D-A43E-4780-076C77A98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2923"/>
            <a:ext cx="5183188" cy="692151"/>
          </a:xfrm>
          <a:gradFill flip="none" rotWithShape="1">
            <a:gsLst>
              <a:gs pos="0">
                <a:srgbClr val="14244B">
                  <a:tint val="66000"/>
                  <a:satMod val="160000"/>
                </a:srgbClr>
              </a:gs>
              <a:gs pos="50000">
                <a:srgbClr val="14244B">
                  <a:tint val="44500"/>
                  <a:satMod val="160000"/>
                </a:srgbClr>
              </a:gs>
              <a:gs pos="100000">
                <a:srgbClr val="14244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b"/>
          <a:lstStyle>
            <a:lvl1pPr marL="0" indent="0">
              <a:buNone/>
              <a:defRPr sz="2400" b="1">
                <a:solidFill>
                  <a:srgbClr val="1424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7CF48-68CD-380D-9FDC-0E7B73424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89297"/>
            <a:ext cx="5183188" cy="3684588"/>
          </a:xfrm>
          <a:gradFill flip="none" rotWithShape="1">
            <a:gsLst>
              <a:gs pos="0">
                <a:srgbClr val="14244B">
                  <a:tint val="66000"/>
                  <a:satMod val="160000"/>
                </a:srgbClr>
              </a:gs>
              <a:gs pos="50000">
                <a:srgbClr val="14244B">
                  <a:tint val="44500"/>
                  <a:satMod val="160000"/>
                </a:srgbClr>
              </a:gs>
              <a:gs pos="100000">
                <a:srgbClr val="14244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/>
          </a:bodyPr>
          <a:lstStyle>
            <a:lvl1pPr>
              <a:defRPr sz="2000">
                <a:solidFill>
                  <a:srgbClr val="14244B"/>
                </a:solidFill>
              </a:defRPr>
            </a:lvl1pPr>
            <a:lvl2pPr>
              <a:defRPr sz="1800">
                <a:solidFill>
                  <a:srgbClr val="14244B"/>
                </a:solidFill>
              </a:defRPr>
            </a:lvl2pPr>
            <a:lvl3pPr>
              <a:defRPr sz="1600">
                <a:solidFill>
                  <a:srgbClr val="14244B"/>
                </a:solidFill>
              </a:defRPr>
            </a:lvl3pPr>
            <a:lvl4pPr>
              <a:defRPr sz="1400">
                <a:solidFill>
                  <a:srgbClr val="14244B"/>
                </a:solidFill>
              </a:defRPr>
            </a:lvl4pPr>
            <a:lvl5pPr>
              <a:defRPr sz="1400">
                <a:solidFill>
                  <a:srgbClr val="1424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3F06E4-5BC7-38BC-FDB4-1F09B9945250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AD3FA0D3-ECEB-B8E0-C301-56362F574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7" name="Google Shape;46;p5">
            <a:extLst>
              <a:ext uri="{FF2B5EF4-FFF2-40B4-BE49-F238E27FC236}">
                <a16:creationId xmlns:a16="http://schemas.microsoft.com/office/drawing/2014/main" id="{EF3E896E-288C-F127-65C9-BDD27182723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0777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A35E-B12E-F0AB-43BA-767D6772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244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5F0AE-CF4E-4584-EEDD-CCFAA358812D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E0E8F2E0-6DA1-F07B-7A1B-78C9F6CDA9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3" name="Google Shape;46;p5">
            <a:extLst>
              <a:ext uri="{FF2B5EF4-FFF2-40B4-BE49-F238E27FC236}">
                <a16:creationId xmlns:a16="http://schemas.microsoft.com/office/drawing/2014/main" id="{639AD0AC-F08E-5640-00B6-D4390F81FA40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230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521886-EA53-85C3-452C-D1997C819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1902"/>
          <a:stretch>
            <a:fillRect/>
          </a:stretch>
        </p:blipFill>
        <p:spPr>
          <a:xfrm>
            <a:off x="0" y="1729238"/>
            <a:ext cx="12192001" cy="51287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5A139CC-61F2-445A-4190-6A704FBDF5C9}"/>
              </a:ext>
            </a:extLst>
          </p:cNvPr>
          <p:cNvSpPr/>
          <p:nvPr userDrawn="1"/>
        </p:nvSpPr>
        <p:spPr>
          <a:xfrm>
            <a:off x="-1" y="1"/>
            <a:ext cx="12192001" cy="2559232"/>
          </a:xfrm>
          <a:prstGeom prst="rect">
            <a:avLst/>
          </a:prstGeom>
          <a:solidFill>
            <a:srgbClr val="1425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429C0-B638-1662-A79B-C249357799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184046"/>
            <a:ext cx="2191142" cy="2191142"/>
          </a:xfrm>
          <a:prstGeom prst="rect">
            <a:avLst/>
          </a:prstGeom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6B649539-1198-0CB0-839A-47618E7CF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5686" y="706995"/>
            <a:ext cx="6809602" cy="114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"/>
              </a:lnSpc>
              <a:spcBef>
                <a:spcPts val="0"/>
              </a:spcBef>
              <a:spcAft>
                <a:spcPts val="0"/>
              </a:spcAft>
              <a:buClr>
                <a:srgbClr val="DE7E26"/>
              </a:buClr>
              <a:buSzPts val="5400"/>
              <a:buFont typeface="Verdana"/>
              <a:buNone/>
              <a:defRPr sz="5400" b="1" i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50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8D80A-3415-92D0-B093-A2D09E23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55828-585B-9D19-3D6E-CE073E31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D0BC25-7905-6E73-4CD4-14A057C25801}"/>
              </a:ext>
            </a:extLst>
          </p:cNvPr>
          <p:cNvSpPr/>
          <p:nvPr userDrawn="1"/>
        </p:nvSpPr>
        <p:spPr>
          <a:xfrm>
            <a:off x="1" y="6311900"/>
            <a:ext cx="12192000" cy="546100"/>
          </a:xfrm>
          <a:prstGeom prst="rect">
            <a:avLst/>
          </a:prstGeom>
          <a:gradFill flip="none" rotWithShape="1">
            <a:gsLst>
              <a:gs pos="0">
                <a:srgbClr val="AC8518"/>
              </a:gs>
              <a:gs pos="63000">
                <a:srgbClr val="ECCF83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BB0647-6EE3-5C2C-944E-BA00111DEA2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44433" y="6364274"/>
            <a:ext cx="1127155" cy="450862"/>
          </a:xfrm>
          <a:prstGeom prst="rect">
            <a:avLst/>
          </a:prstGeom>
        </p:spPr>
      </p:pic>
      <p:sp>
        <p:nvSpPr>
          <p:cNvPr id="4" name="Google Shape;46;p5">
            <a:extLst>
              <a:ext uri="{FF2B5EF4-FFF2-40B4-BE49-F238E27FC236}">
                <a16:creationId xmlns:a16="http://schemas.microsoft.com/office/drawing/2014/main" id="{3D0C359F-F582-CBDF-4720-D7659300AB91}"/>
              </a:ext>
            </a:extLst>
          </p:cNvPr>
          <p:cNvSpPr txBox="1">
            <a:spLocks/>
          </p:cNvSpPr>
          <p:nvPr userDrawn="1"/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400" b="1" i="0" kern="120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spcBef>
                <a:spcPts val="0"/>
              </a:spcBef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  <a:r>
              <a:rPr lang="en-US" kern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7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55" r:id="rId5"/>
    <p:sldLayoutId id="2147483653" r:id="rId6"/>
    <p:sldLayoutId id="2147483656" r:id="rId7"/>
    <p:sldLayoutId id="2147483654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rgbClr val="1424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4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4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4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4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44B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5BD17-4670-5DFF-CDCA-67FBD099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59531"/>
            <a:ext cx="6588513" cy="1145244"/>
          </a:xfrm>
        </p:spPr>
        <p:txBody>
          <a:bodyPr/>
          <a:lstStyle/>
          <a:p>
            <a:r>
              <a:rPr lang="en-US" dirty="0"/>
              <a:t>Session Slide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08F8F-DBEC-F56C-6EA0-8074A2BC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your template today! </a:t>
            </a:r>
          </a:p>
        </p:txBody>
      </p:sp>
    </p:spTree>
    <p:extLst>
      <p:ext uri="{BB962C8B-B14F-4D97-AF65-F5344CB8AC3E}">
        <p14:creationId xmlns:p14="http://schemas.microsoft.com/office/powerpoint/2010/main" val="55425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F1D8-BDB5-66C3-15D9-0269497BD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27E1-356D-477A-BCE9-0C2C1296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Google Shape;46;p5">
            <a:extLst>
              <a:ext uri="{FF2B5EF4-FFF2-40B4-BE49-F238E27FC236}">
                <a16:creationId xmlns:a16="http://schemas.microsoft.com/office/drawing/2014/main" id="{3FA3D545-DC6C-7637-7C32-886F4DB9BB6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2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876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7007-7412-8714-AF2F-A0641AE0E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199" y="4741826"/>
            <a:ext cx="6809602" cy="1145244"/>
          </a:xfrm>
        </p:spPr>
        <p:txBody>
          <a:bodyPr/>
          <a:lstStyle/>
          <a:p>
            <a:r>
              <a:rPr lang="en-US" sz="4800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54142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415DF-5106-A03D-CEC1-0F142CE4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A3675-57F4-D35E-C5AE-D240C5B73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1FF3C-73CB-FBC9-C211-4E86334B5D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46;p5">
            <a:extLst>
              <a:ext uri="{FF2B5EF4-FFF2-40B4-BE49-F238E27FC236}">
                <a16:creationId xmlns:a16="http://schemas.microsoft.com/office/drawing/2014/main" id="{C3869361-E31A-C082-33B2-1228AD276C3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4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751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7807-44A4-4EFC-F5BB-B02C8BD9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2EBA5-A155-4464-0977-FD127E86C3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98058-BE48-8F8B-3F00-9B2894040B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Google Shape;46;p5">
            <a:extLst>
              <a:ext uri="{FF2B5EF4-FFF2-40B4-BE49-F238E27FC236}">
                <a16:creationId xmlns:a16="http://schemas.microsoft.com/office/drawing/2014/main" id="{54E5224F-8850-6CC0-DDB7-21079E5BAD1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5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2877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FC211-548D-C4B4-7C8C-40EFBF29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A6447-1698-38B1-5AD6-332D6B718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2827D-2564-F47D-D05B-66F2982768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53DC9-5226-EBB5-A397-D263E5361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39ADC-91C4-6C55-66B5-59B2152F8C6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46;p5">
            <a:extLst>
              <a:ext uri="{FF2B5EF4-FFF2-40B4-BE49-F238E27FC236}">
                <a16:creationId xmlns:a16="http://schemas.microsoft.com/office/drawing/2014/main" id="{F92DE212-8F0A-A3D7-EC3E-8D3BB525EF17}"/>
              </a:ext>
            </a:extLst>
          </p:cNvPr>
          <p:cNvSpPr txBox="1">
            <a:spLocks/>
          </p:cNvSpPr>
          <p:nvPr/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0" marR="0" lv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6</a:t>
            </a:fld>
            <a:r>
              <a:rPr lang="en-US"/>
              <a:t> </a:t>
            </a:r>
            <a:r>
              <a:rPr lang="en-US" kern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4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21F9-68DC-882E-64ED-4F68DBE6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7D0DB-004D-45E3-DE73-EE6DA476A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9E82C9-2531-E4CE-51B2-DB7DB27DC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52077D-01FF-7198-7895-D449591A3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46342-4396-A2D8-7E66-13FB56DEB9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46;p5">
            <a:extLst>
              <a:ext uri="{FF2B5EF4-FFF2-40B4-BE49-F238E27FC236}">
                <a16:creationId xmlns:a16="http://schemas.microsoft.com/office/drawing/2014/main" id="{85CFB32E-4C33-9D4F-9087-68C7194157B1}"/>
              </a:ext>
            </a:extLst>
          </p:cNvPr>
          <p:cNvSpPr txBox="1">
            <a:spLocks/>
          </p:cNvSpPr>
          <p:nvPr/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marL="0" marR="0" lv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kern="120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Slide </a:t>
            </a:r>
            <a:fld id="{00000000-1234-1234-1234-123412341234}" type="slidenum">
              <a:rPr lang="en-US" smtClean="0"/>
              <a:pPr/>
              <a:t>7</a:t>
            </a:fld>
            <a:r>
              <a:rPr lang="en-US"/>
              <a:t> </a:t>
            </a:r>
            <a:r>
              <a:rPr lang="en-US" kern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2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08AF1A7-3A5A-B4EF-0C20-5D06F5FD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Google Shape;46;p5">
            <a:extLst>
              <a:ext uri="{FF2B5EF4-FFF2-40B4-BE49-F238E27FC236}">
                <a16:creationId xmlns:a16="http://schemas.microsoft.com/office/drawing/2014/main" id="{07203CC9-3E2E-9527-CBCA-81189CC6CE2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7267576" y="6364274"/>
            <a:ext cx="4581524" cy="4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1" i="0">
                <a:solidFill>
                  <a:srgbClr val="1425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Slide </a:t>
            </a:r>
            <a:fld id="{00000000-1234-1234-1234-123412341234}" type="slidenum">
              <a:rPr lang="en-US" smtClean="0"/>
              <a:pPr/>
              <a:t>8</a:t>
            </a:fld>
            <a:r>
              <a:rPr lang="en-US" dirty="0"/>
              <a:t> </a:t>
            </a:r>
            <a:r>
              <a:rPr lang="en-US" kern="0" dirty="0">
                <a:solidFill>
                  <a:srgbClr val="000000"/>
                </a:solidFill>
                <a:cs typeface="Arial" pitchFamily="34" charset="0"/>
              </a:rPr>
              <a:t>© 2026 NASFAA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95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DC25-7846-600F-25C4-1354D4246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685" y="706995"/>
            <a:ext cx="8377240" cy="114524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Thank you for attending!</a:t>
            </a:r>
            <a:br>
              <a:rPr lang="en-US" sz="3200" dirty="0"/>
            </a:br>
            <a:r>
              <a:rPr lang="en-US" sz="3200" dirty="0"/>
              <a:t>Please provide your session feedback on the NASFAA app. </a:t>
            </a:r>
          </a:p>
        </p:txBody>
      </p:sp>
    </p:spTree>
    <p:extLst>
      <p:ext uri="{BB962C8B-B14F-4D97-AF65-F5344CB8AC3E}">
        <p14:creationId xmlns:p14="http://schemas.microsoft.com/office/powerpoint/2010/main" val="1292540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11549</TotalTime>
  <Words>56</Words>
  <Application>Microsoft Macintosh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Verdana</vt:lpstr>
      <vt:lpstr>Office Theme</vt:lpstr>
      <vt:lpstr>Session Slide Template</vt:lpstr>
      <vt:lpstr>PowerPoint Presentation</vt:lpstr>
      <vt:lpstr>Section 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attending! Please provide your session feedback on the NASFAA app.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Margot Manning</dc:creator>
  <cp:lastModifiedBy>Margot Manning</cp:lastModifiedBy>
  <cp:revision>8</cp:revision>
  <cp:lastPrinted>2026-03-17T14:17:07Z</cp:lastPrinted>
  <dcterms:created xsi:type="dcterms:W3CDTF">2026-03-10T15:18:12Z</dcterms:created>
  <dcterms:modified xsi:type="dcterms:W3CDTF">2026-03-25T13:52:40Z</dcterms:modified>
</cp:coreProperties>
</file>